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2" r:id="rId2"/>
    <p:sldMasterId id="2147483784" r:id="rId3"/>
  </p:sldMasterIdLst>
  <p:notesMasterIdLst>
    <p:notesMasterId r:id="rId51"/>
  </p:notesMasterIdLst>
  <p:sldIdLst>
    <p:sldId id="256" r:id="rId4"/>
    <p:sldId id="371" r:id="rId5"/>
    <p:sldId id="337" r:id="rId6"/>
    <p:sldId id="281" r:id="rId7"/>
    <p:sldId id="312" r:id="rId8"/>
    <p:sldId id="314" r:id="rId9"/>
    <p:sldId id="374" r:id="rId10"/>
    <p:sldId id="464" r:id="rId11"/>
    <p:sldId id="381" r:id="rId12"/>
    <p:sldId id="315" r:id="rId13"/>
    <p:sldId id="373" r:id="rId14"/>
    <p:sldId id="399" r:id="rId15"/>
    <p:sldId id="322" r:id="rId16"/>
    <p:sldId id="323" r:id="rId17"/>
    <p:sldId id="274" r:id="rId18"/>
    <p:sldId id="273" r:id="rId19"/>
    <p:sldId id="416" r:id="rId20"/>
    <p:sldId id="307" r:id="rId21"/>
    <p:sldId id="431" r:id="rId22"/>
    <p:sldId id="419" r:id="rId23"/>
    <p:sldId id="420" r:id="rId24"/>
    <p:sldId id="421" r:id="rId25"/>
    <p:sldId id="422" r:id="rId26"/>
    <p:sldId id="423" r:id="rId27"/>
    <p:sldId id="429" r:id="rId28"/>
    <p:sldId id="424" r:id="rId29"/>
    <p:sldId id="466" r:id="rId30"/>
    <p:sldId id="438" r:id="rId31"/>
    <p:sldId id="467" r:id="rId32"/>
    <p:sldId id="336" r:id="rId33"/>
    <p:sldId id="410" r:id="rId34"/>
    <p:sldId id="412" r:id="rId35"/>
    <p:sldId id="409" r:id="rId36"/>
    <p:sldId id="406" r:id="rId37"/>
    <p:sldId id="435" r:id="rId38"/>
    <p:sldId id="408" r:id="rId39"/>
    <p:sldId id="430" r:id="rId40"/>
    <p:sldId id="266" r:id="rId41"/>
    <p:sldId id="267" r:id="rId42"/>
    <p:sldId id="268" r:id="rId43"/>
    <p:sldId id="269" r:id="rId44"/>
    <p:sldId id="270" r:id="rId45"/>
    <p:sldId id="407" r:id="rId46"/>
    <p:sldId id="395" r:id="rId47"/>
    <p:sldId id="439" r:id="rId48"/>
    <p:sldId id="370" r:id="rId49"/>
    <p:sldId id="43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a-Gaye Bookall" initials="PB" lastIdx="6" clrIdx="0">
    <p:extLst>
      <p:ext uri="{19B8F6BF-5375-455C-9EA6-DF929625EA0E}">
        <p15:presenceInfo xmlns:p15="http://schemas.microsoft.com/office/powerpoint/2012/main" userId="S::pbookall@unicef.org::9b3d3ea7-6a9e-4872-9952-c9e45693a1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a:srgbClr val="00CC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4FAAE8-5883-8955-6598-964D30FDB8F8}" v="67" dt="2022-09-22T03:10:54.212"/>
    <p1510:client id="{E738C10B-E51D-513F-473F-8D6E5B678A15}" v="1210" dt="2022-09-22T22:01:37.197"/>
    <p1510:client id="{F68E4094-92BB-1905-4EB2-425B929FEF3E}" v="311" dt="2022-09-22T23:32:17.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08" autoAdjust="0"/>
    <p:restoredTop sz="94678" autoAdjust="0"/>
  </p:normalViewPr>
  <p:slideViewPr>
    <p:cSldViewPr snapToGrid="0">
      <p:cViewPr varScale="1">
        <p:scale>
          <a:sx n="73" d="100"/>
          <a:sy n="73"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microsoft.com/office/2016/11/relationships/changesInfo" Target="changesInfos/changesInfo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Veikune" userId="S::ana.veikune@usp.ac.fj::c75c0a49-2d0d-436a-a610-2069a328fde5" providerId="AD" clId="Web-{B94FAAE8-5883-8955-6598-964D30FDB8F8}"/>
    <pc:docChg chg="delSld modSld">
      <pc:chgData name="Ana Veikune" userId="S::ana.veikune@usp.ac.fj::c75c0a49-2d0d-436a-a610-2069a328fde5" providerId="AD" clId="Web-{B94FAAE8-5883-8955-6598-964D30FDB8F8}" dt="2022-09-22T03:10:54.212" v="90" actId="20577"/>
      <pc:docMkLst>
        <pc:docMk/>
      </pc:docMkLst>
      <pc:sldChg chg="modSp">
        <pc:chgData name="Ana Veikune" userId="S::ana.veikune@usp.ac.fj::c75c0a49-2d0d-436a-a610-2069a328fde5" providerId="AD" clId="Web-{B94FAAE8-5883-8955-6598-964D30FDB8F8}" dt="2022-09-22T03:10:54.212" v="90" actId="20577"/>
        <pc:sldMkLst>
          <pc:docMk/>
          <pc:sldMk cId="0" sldId="269"/>
        </pc:sldMkLst>
        <pc:spChg chg="mod">
          <ac:chgData name="Ana Veikune" userId="S::ana.veikune@usp.ac.fj::c75c0a49-2d0d-436a-a610-2069a328fde5" providerId="AD" clId="Web-{B94FAAE8-5883-8955-6598-964D30FDB8F8}" dt="2022-09-22T03:10:54.212" v="90" actId="20577"/>
          <ac:spMkLst>
            <pc:docMk/>
            <pc:sldMk cId="0" sldId="269"/>
            <ac:spMk id="248" creationId="{00000000-0000-0000-0000-000000000000}"/>
          </ac:spMkLst>
        </pc:spChg>
      </pc:sldChg>
      <pc:sldChg chg="modSp">
        <pc:chgData name="Ana Veikune" userId="S::ana.veikune@usp.ac.fj::c75c0a49-2d0d-436a-a610-2069a328fde5" providerId="AD" clId="Web-{B94FAAE8-5883-8955-6598-964D30FDB8F8}" dt="2022-09-22T03:10:48.837" v="89" actId="20577"/>
        <pc:sldMkLst>
          <pc:docMk/>
          <pc:sldMk cId="0" sldId="270"/>
        </pc:sldMkLst>
        <pc:spChg chg="mod">
          <ac:chgData name="Ana Veikune" userId="S::ana.veikune@usp.ac.fj::c75c0a49-2d0d-436a-a610-2069a328fde5" providerId="AD" clId="Web-{B94FAAE8-5883-8955-6598-964D30FDB8F8}" dt="2022-09-22T03:09:28.069" v="83" actId="20577"/>
          <ac:spMkLst>
            <pc:docMk/>
            <pc:sldMk cId="0" sldId="270"/>
            <ac:spMk id="257" creationId="{00000000-0000-0000-0000-000000000000}"/>
          </ac:spMkLst>
        </pc:spChg>
        <pc:spChg chg="mod">
          <ac:chgData name="Ana Veikune" userId="S::ana.veikune@usp.ac.fj::c75c0a49-2d0d-436a-a610-2069a328fde5" providerId="AD" clId="Web-{B94FAAE8-5883-8955-6598-964D30FDB8F8}" dt="2022-09-22T03:10:48.837" v="89" actId="20577"/>
          <ac:spMkLst>
            <pc:docMk/>
            <pc:sldMk cId="0" sldId="270"/>
            <ac:spMk id="259" creationId="{00000000-0000-0000-0000-000000000000}"/>
          </ac:spMkLst>
        </pc:spChg>
      </pc:sldChg>
      <pc:sldChg chg="modSp">
        <pc:chgData name="Ana Veikune" userId="S::ana.veikune@usp.ac.fj::c75c0a49-2d0d-436a-a610-2069a328fde5" providerId="AD" clId="Web-{B94FAAE8-5883-8955-6598-964D30FDB8F8}" dt="2022-09-22T02:59:15.931" v="11" actId="20577"/>
        <pc:sldMkLst>
          <pc:docMk/>
          <pc:sldMk cId="257526360" sldId="273"/>
        </pc:sldMkLst>
        <pc:spChg chg="mod">
          <ac:chgData name="Ana Veikune" userId="S::ana.veikune@usp.ac.fj::c75c0a49-2d0d-436a-a610-2069a328fde5" providerId="AD" clId="Web-{B94FAAE8-5883-8955-6598-964D30FDB8F8}" dt="2022-09-22T02:59:15.931" v="11" actId="20577"/>
          <ac:spMkLst>
            <pc:docMk/>
            <pc:sldMk cId="257526360" sldId="273"/>
            <ac:spMk id="3" creationId="{8001963E-88FA-4B3B-9E10-8E288C2C1D08}"/>
          </ac:spMkLst>
        </pc:spChg>
      </pc:sldChg>
      <pc:sldChg chg="del">
        <pc:chgData name="Ana Veikune" userId="S::ana.veikune@usp.ac.fj::c75c0a49-2d0d-436a-a610-2069a328fde5" providerId="AD" clId="Web-{B94FAAE8-5883-8955-6598-964D30FDB8F8}" dt="2022-09-22T02:25:26.009" v="1"/>
        <pc:sldMkLst>
          <pc:docMk/>
          <pc:sldMk cId="2703917093" sldId="275"/>
        </pc:sldMkLst>
      </pc:sldChg>
      <pc:sldChg chg="del">
        <pc:chgData name="Ana Veikune" userId="S::ana.veikune@usp.ac.fj::c75c0a49-2d0d-436a-a610-2069a328fde5" providerId="AD" clId="Web-{B94FAAE8-5883-8955-6598-964D30FDB8F8}" dt="2022-09-22T02:25:49.932" v="4"/>
        <pc:sldMkLst>
          <pc:docMk/>
          <pc:sldMk cId="2249530242" sldId="283"/>
        </pc:sldMkLst>
      </pc:sldChg>
      <pc:sldChg chg="del">
        <pc:chgData name="Ana Veikune" userId="S::ana.veikune@usp.ac.fj::c75c0a49-2d0d-436a-a610-2069a328fde5" providerId="AD" clId="Web-{B94FAAE8-5883-8955-6598-964D30FDB8F8}" dt="2022-09-22T02:25:31.634" v="3"/>
        <pc:sldMkLst>
          <pc:docMk/>
          <pc:sldMk cId="3816422719" sldId="313"/>
        </pc:sldMkLst>
      </pc:sldChg>
      <pc:sldChg chg="del">
        <pc:chgData name="Ana Veikune" userId="S::ana.veikune@usp.ac.fj::c75c0a49-2d0d-436a-a610-2069a328fde5" providerId="AD" clId="Web-{B94FAAE8-5883-8955-6598-964D30FDB8F8}" dt="2022-09-22T02:59:00.181" v="8"/>
        <pc:sldMkLst>
          <pc:docMk/>
          <pc:sldMk cId="463870946" sldId="325"/>
        </pc:sldMkLst>
      </pc:sldChg>
      <pc:sldChg chg="del">
        <pc:chgData name="Ana Veikune" userId="S::ana.veikune@usp.ac.fj::c75c0a49-2d0d-436a-a610-2069a328fde5" providerId="AD" clId="Web-{B94FAAE8-5883-8955-6598-964D30FDB8F8}" dt="2022-09-22T02:59:08.947" v="9"/>
        <pc:sldMkLst>
          <pc:docMk/>
          <pc:sldMk cId="4022085614" sldId="329"/>
        </pc:sldMkLst>
      </pc:sldChg>
      <pc:sldChg chg="del">
        <pc:chgData name="Ana Veikune" userId="S::ana.veikune@usp.ac.fj::c75c0a49-2d0d-436a-a610-2069a328fde5" providerId="AD" clId="Web-{B94FAAE8-5883-8955-6598-964D30FDB8F8}" dt="2022-09-22T02:59:20.697" v="13"/>
        <pc:sldMkLst>
          <pc:docMk/>
          <pc:sldMk cId="2932167480" sldId="353"/>
        </pc:sldMkLst>
      </pc:sldChg>
      <pc:sldChg chg="del">
        <pc:chgData name="Ana Veikune" userId="S::ana.veikune@usp.ac.fj::c75c0a49-2d0d-436a-a610-2069a328fde5" providerId="AD" clId="Web-{B94FAAE8-5883-8955-6598-964D30FDB8F8}" dt="2022-09-22T02:59:17.713" v="12"/>
        <pc:sldMkLst>
          <pc:docMk/>
          <pc:sldMk cId="2194414425" sldId="362"/>
        </pc:sldMkLst>
      </pc:sldChg>
      <pc:sldChg chg="del">
        <pc:chgData name="Ana Veikune" userId="S::ana.veikune@usp.ac.fj::c75c0a49-2d0d-436a-a610-2069a328fde5" providerId="AD" clId="Web-{B94FAAE8-5883-8955-6598-964D30FDB8F8}" dt="2022-09-22T02:25:29.150" v="2"/>
        <pc:sldMkLst>
          <pc:docMk/>
          <pc:sldMk cId="4230969468" sldId="377"/>
        </pc:sldMkLst>
      </pc:sldChg>
      <pc:sldChg chg="del">
        <pc:chgData name="Ana Veikune" userId="S::ana.veikune@usp.ac.fj::c75c0a49-2d0d-436a-a610-2069a328fde5" providerId="AD" clId="Web-{B94FAAE8-5883-8955-6598-964D30FDB8F8}" dt="2022-09-22T02:58:42.603" v="7"/>
        <pc:sldMkLst>
          <pc:docMk/>
          <pc:sldMk cId="608483036" sldId="378"/>
        </pc:sldMkLst>
      </pc:sldChg>
      <pc:sldChg chg="del">
        <pc:chgData name="Ana Veikune" userId="S::ana.veikune@usp.ac.fj::c75c0a49-2d0d-436a-a610-2069a328fde5" providerId="AD" clId="Web-{B94FAAE8-5883-8955-6598-964D30FDB8F8}" dt="2022-09-22T03:00:19.855" v="18"/>
        <pc:sldMkLst>
          <pc:docMk/>
          <pc:sldMk cId="2460352065" sldId="379"/>
        </pc:sldMkLst>
      </pc:sldChg>
      <pc:sldChg chg="del">
        <pc:chgData name="Ana Veikune" userId="S::ana.veikune@usp.ac.fj::c75c0a49-2d0d-436a-a610-2069a328fde5" providerId="AD" clId="Web-{B94FAAE8-5883-8955-6598-964D30FDB8F8}" dt="2022-09-22T02:58:35.993" v="5"/>
        <pc:sldMkLst>
          <pc:docMk/>
          <pc:sldMk cId="1589457726" sldId="384"/>
        </pc:sldMkLst>
      </pc:sldChg>
      <pc:sldChg chg="modSp">
        <pc:chgData name="Ana Veikune" userId="S::ana.veikune@usp.ac.fj::c75c0a49-2d0d-436a-a610-2069a328fde5" providerId="AD" clId="Web-{B94FAAE8-5883-8955-6598-964D30FDB8F8}" dt="2022-09-22T03:07:33.942" v="70" actId="20577"/>
        <pc:sldMkLst>
          <pc:docMk/>
          <pc:sldMk cId="3926352997" sldId="395"/>
        </pc:sldMkLst>
        <pc:spChg chg="mod">
          <ac:chgData name="Ana Veikune" userId="S::ana.veikune@usp.ac.fj::c75c0a49-2d0d-436a-a610-2069a328fde5" providerId="AD" clId="Web-{B94FAAE8-5883-8955-6598-964D30FDB8F8}" dt="2022-09-22T03:07:02.301" v="61" actId="20577"/>
          <ac:spMkLst>
            <pc:docMk/>
            <pc:sldMk cId="3926352997" sldId="395"/>
            <ac:spMk id="2" creationId="{E9A22867-456D-496B-94A2-93AF4F9000BD}"/>
          </ac:spMkLst>
        </pc:spChg>
        <pc:spChg chg="mod">
          <ac:chgData name="Ana Veikune" userId="S::ana.veikune@usp.ac.fj::c75c0a49-2d0d-436a-a610-2069a328fde5" providerId="AD" clId="Web-{B94FAAE8-5883-8955-6598-964D30FDB8F8}" dt="2022-09-22T03:07:33.942" v="70" actId="20577"/>
          <ac:spMkLst>
            <pc:docMk/>
            <pc:sldMk cId="3926352997" sldId="395"/>
            <ac:spMk id="3" creationId="{59D4D71F-47C7-46BB-9FF5-099E1CD0FC8B}"/>
          </ac:spMkLst>
        </pc:spChg>
      </pc:sldChg>
      <pc:sldChg chg="del">
        <pc:chgData name="Ana Veikune" userId="S::ana.veikune@usp.ac.fj::c75c0a49-2d0d-436a-a610-2069a328fde5" providerId="AD" clId="Web-{B94FAAE8-5883-8955-6598-964D30FDB8F8}" dt="2022-09-22T03:00:34.089" v="23"/>
        <pc:sldMkLst>
          <pc:docMk/>
          <pc:sldMk cId="3150147286" sldId="398"/>
        </pc:sldMkLst>
      </pc:sldChg>
      <pc:sldChg chg="modSp">
        <pc:chgData name="Ana Veikune" userId="S::ana.veikune@usp.ac.fj::c75c0a49-2d0d-436a-a610-2069a328fde5" providerId="AD" clId="Web-{B94FAAE8-5883-8955-6598-964D30FDB8F8}" dt="2022-09-22T03:09:06.756" v="82" actId="20577"/>
        <pc:sldMkLst>
          <pc:docMk/>
          <pc:sldMk cId="2232592325" sldId="407"/>
        </pc:sldMkLst>
        <pc:spChg chg="mod">
          <ac:chgData name="Ana Veikune" userId="S::ana.veikune@usp.ac.fj::c75c0a49-2d0d-436a-a610-2069a328fde5" providerId="AD" clId="Web-{B94FAAE8-5883-8955-6598-964D30FDB8F8}" dt="2022-09-22T03:09:06.756" v="82" actId="20577"/>
          <ac:spMkLst>
            <pc:docMk/>
            <pc:sldMk cId="2232592325" sldId="407"/>
            <ac:spMk id="3" creationId="{B6E4FB32-A201-4B9A-87C4-FF7C61D22F5C}"/>
          </ac:spMkLst>
        </pc:spChg>
        <pc:spChg chg="mod">
          <ac:chgData name="Ana Veikune" userId="S::ana.veikune@usp.ac.fj::c75c0a49-2d0d-436a-a610-2069a328fde5" providerId="AD" clId="Web-{B94FAAE8-5883-8955-6598-964D30FDB8F8}" dt="2022-09-22T03:07:37.286" v="71" actId="20577"/>
          <ac:spMkLst>
            <pc:docMk/>
            <pc:sldMk cId="2232592325" sldId="407"/>
            <ac:spMk id="5" creationId="{61DF136D-EFFE-457D-92A3-5E02A8B90160}"/>
          </ac:spMkLst>
        </pc:spChg>
      </pc:sldChg>
      <pc:sldChg chg="modSp">
        <pc:chgData name="Ana Veikune" userId="S::ana.veikune@usp.ac.fj::c75c0a49-2d0d-436a-a610-2069a328fde5" providerId="AD" clId="Web-{B94FAAE8-5883-8955-6598-964D30FDB8F8}" dt="2022-09-22T03:00:28.527" v="21" actId="20577"/>
        <pc:sldMkLst>
          <pc:docMk/>
          <pc:sldMk cId="1281195847" sldId="410"/>
        </pc:sldMkLst>
        <pc:spChg chg="mod">
          <ac:chgData name="Ana Veikune" userId="S::ana.veikune@usp.ac.fj::c75c0a49-2d0d-436a-a610-2069a328fde5" providerId="AD" clId="Web-{B94FAAE8-5883-8955-6598-964D30FDB8F8}" dt="2022-09-22T03:00:28.527" v="21" actId="20577"/>
          <ac:spMkLst>
            <pc:docMk/>
            <pc:sldMk cId="1281195847" sldId="410"/>
            <ac:spMk id="2" creationId="{A902EB61-CE7F-4143-9904-0BC6BDE983AD}"/>
          </ac:spMkLst>
        </pc:spChg>
      </pc:sldChg>
      <pc:sldChg chg="del">
        <pc:chgData name="Ana Veikune" userId="S::ana.veikune@usp.ac.fj::c75c0a49-2d0d-436a-a610-2069a328fde5" providerId="AD" clId="Web-{B94FAAE8-5883-8955-6598-964D30FDB8F8}" dt="2022-09-22T03:00:32.574" v="22"/>
        <pc:sldMkLst>
          <pc:docMk/>
          <pc:sldMk cId="3551075917" sldId="411"/>
        </pc:sldMkLst>
      </pc:sldChg>
      <pc:sldChg chg="del">
        <pc:chgData name="Ana Veikune" userId="S::ana.veikune@usp.ac.fj::c75c0a49-2d0d-436a-a610-2069a328fde5" providerId="AD" clId="Web-{B94FAAE8-5883-8955-6598-964D30FDB8F8}" dt="2022-09-22T02:59:25.588" v="14"/>
        <pc:sldMkLst>
          <pc:docMk/>
          <pc:sldMk cId="3870439923" sldId="417"/>
        </pc:sldMkLst>
      </pc:sldChg>
      <pc:sldChg chg="del">
        <pc:chgData name="Ana Veikune" userId="S::ana.veikune@usp.ac.fj::c75c0a49-2d0d-436a-a610-2069a328fde5" providerId="AD" clId="Web-{B94FAAE8-5883-8955-6598-964D30FDB8F8}" dt="2022-09-22T02:25:19.665" v="0"/>
        <pc:sldMkLst>
          <pc:docMk/>
          <pc:sldMk cId="2176779908" sldId="432"/>
        </pc:sldMkLst>
      </pc:sldChg>
      <pc:sldChg chg="del">
        <pc:chgData name="Ana Veikune" userId="S::ana.veikune@usp.ac.fj::c75c0a49-2d0d-436a-a610-2069a328fde5" providerId="AD" clId="Web-{B94FAAE8-5883-8955-6598-964D30FDB8F8}" dt="2022-09-22T02:58:38.509" v="6"/>
        <pc:sldMkLst>
          <pc:docMk/>
          <pc:sldMk cId="3508414721" sldId="433"/>
        </pc:sldMkLst>
      </pc:sldChg>
      <pc:sldChg chg="del">
        <pc:chgData name="Ana Veikune" userId="S::ana.veikune@usp.ac.fj::c75c0a49-2d0d-436a-a610-2069a328fde5" providerId="AD" clId="Web-{B94FAAE8-5883-8955-6598-964D30FDB8F8}" dt="2022-09-22T03:00:17.136" v="17"/>
        <pc:sldMkLst>
          <pc:docMk/>
          <pc:sldMk cId="2933302301" sldId="434"/>
        </pc:sldMkLst>
      </pc:sldChg>
      <pc:sldChg chg="modSp">
        <pc:chgData name="Ana Veikune" userId="S::ana.veikune@usp.ac.fj::c75c0a49-2d0d-436a-a610-2069a328fde5" providerId="AD" clId="Web-{B94FAAE8-5883-8955-6598-964D30FDB8F8}" dt="2022-09-22T03:05:33.283" v="49" actId="20577"/>
        <pc:sldMkLst>
          <pc:docMk/>
          <pc:sldMk cId="2389842740" sldId="439"/>
        </pc:sldMkLst>
        <pc:spChg chg="mod">
          <ac:chgData name="Ana Veikune" userId="S::ana.veikune@usp.ac.fj::c75c0a49-2d0d-436a-a610-2069a328fde5" providerId="AD" clId="Web-{B94FAAE8-5883-8955-6598-964D30FDB8F8}" dt="2022-09-22T03:04:17.469" v="24" actId="20577"/>
          <ac:spMkLst>
            <pc:docMk/>
            <pc:sldMk cId="2389842740" sldId="439"/>
            <ac:spMk id="2" creationId="{6DB05549-1420-6D41-A52E-ECEAF999EF1A}"/>
          </ac:spMkLst>
        </pc:spChg>
        <pc:graphicFrameChg chg="modGraphic">
          <ac:chgData name="Ana Veikune" userId="S::ana.veikune@usp.ac.fj::c75c0a49-2d0d-436a-a610-2069a328fde5" providerId="AD" clId="Web-{B94FAAE8-5883-8955-6598-964D30FDB8F8}" dt="2022-09-22T03:05:33.283" v="49" actId="20577"/>
          <ac:graphicFrameMkLst>
            <pc:docMk/>
            <pc:sldMk cId="2389842740" sldId="439"/>
            <ac:graphicFrameMk id="11" creationId="{1B526D7D-677A-441C-9976-9FF79EA30E9A}"/>
          </ac:graphicFrameMkLst>
        </pc:graphicFrameChg>
      </pc:sldChg>
      <pc:sldChg chg="modSp">
        <pc:chgData name="Ana Veikune" userId="S::ana.veikune@usp.ac.fj::c75c0a49-2d0d-436a-a610-2069a328fde5" providerId="AD" clId="Web-{B94FAAE8-5883-8955-6598-964D30FDB8F8}" dt="2022-09-22T03:06:53.754" v="60" actId="20577"/>
        <pc:sldMkLst>
          <pc:docMk/>
          <pc:sldMk cId="727709220" sldId="463"/>
        </pc:sldMkLst>
        <pc:spChg chg="mod">
          <ac:chgData name="Ana Veikune" userId="S::ana.veikune@usp.ac.fj::c75c0a49-2d0d-436a-a610-2069a328fde5" providerId="AD" clId="Web-{B94FAAE8-5883-8955-6598-964D30FDB8F8}" dt="2022-09-22T03:06:53.754" v="60" actId="20577"/>
          <ac:spMkLst>
            <pc:docMk/>
            <pc:sldMk cId="727709220" sldId="463"/>
            <ac:spMk id="575" creationId="{00000000-0000-0000-0000-000000000000}"/>
          </ac:spMkLst>
        </pc:spChg>
        <pc:spChg chg="mod">
          <ac:chgData name="Ana Veikune" userId="S::ana.veikune@usp.ac.fj::c75c0a49-2d0d-436a-a610-2069a328fde5" providerId="AD" clId="Web-{B94FAAE8-5883-8955-6598-964D30FDB8F8}" dt="2022-09-22T03:05:38.408" v="51" actId="20577"/>
          <ac:spMkLst>
            <pc:docMk/>
            <pc:sldMk cId="727709220" sldId="463"/>
            <ac:spMk id="576" creationId="{00000000-0000-0000-0000-000000000000}"/>
          </ac:spMkLst>
        </pc:spChg>
      </pc:sldChg>
      <pc:sldChg chg="del">
        <pc:chgData name="Ana Veikune" userId="S::ana.veikune@usp.ac.fj::c75c0a49-2d0d-436a-a610-2069a328fde5" providerId="AD" clId="Web-{B94FAAE8-5883-8955-6598-964D30FDB8F8}" dt="2022-09-22T03:00:00.651" v="15"/>
        <pc:sldMkLst>
          <pc:docMk/>
          <pc:sldMk cId="1178760727" sldId="465"/>
        </pc:sldMkLst>
      </pc:sldChg>
      <pc:sldChg chg="del">
        <pc:chgData name="Ana Veikune" userId="S::ana.veikune@usp.ac.fj::c75c0a49-2d0d-436a-a610-2069a328fde5" providerId="AD" clId="Web-{B94FAAE8-5883-8955-6598-964D30FDB8F8}" dt="2022-09-22T03:00:16.511" v="16"/>
        <pc:sldMkLst>
          <pc:docMk/>
          <pc:sldMk cId="2289105054" sldId="468"/>
        </pc:sldMkLst>
      </pc:sldChg>
    </pc:docChg>
  </pc:docChgLst>
  <pc:docChgLst>
    <pc:chgData name="Ana Veikune" userId="S::ana.veikune@usp.ac.fj::c75c0a49-2d0d-436a-a610-2069a328fde5" providerId="AD" clId="Web-{F68E4094-92BB-1905-4EB2-425B929FEF3E}"/>
    <pc:docChg chg="modSld">
      <pc:chgData name="Ana Veikune" userId="S::ana.veikune@usp.ac.fj::c75c0a49-2d0d-436a-a610-2069a328fde5" providerId="AD" clId="Web-{F68E4094-92BB-1905-4EB2-425B929FEF3E}" dt="2022-09-22T23:32:13.632" v="301" actId="20577"/>
      <pc:docMkLst>
        <pc:docMk/>
      </pc:docMkLst>
      <pc:sldChg chg="modSp">
        <pc:chgData name="Ana Veikune" userId="S::ana.veikune@usp.ac.fj::c75c0a49-2d0d-436a-a610-2069a328fde5" providerId="AD" clId="Web-{F68E4094-92BB-1905-4EB2-425B929FEF3E}" dt="2022-09-22T23:30:50.755" v="291" actId="20577"/>
        <pc:sldMkLst>
          <pc:docMk/>
          <pc:sldMk cId="0" sldId="267"/>
        </pc:sldMkLst>
        <pc:spChg chg="mod">
          <ac:chgData name="Ana Veikune" userId="S::ana.veikune@usp.ac.fj::c75c0a49-2d0d-436a-a610-2069a328fde5" providerId="AD" clId="Web-{F68E4094-92BB-1905-4EB2-425B929FEF3E}" dt="2022-09-22T23:30:50.755" v="291" actId="20577"/>
          <ac:spMkLst>
            <pc:docMk/>
            <pc:sldMk cId="0" sldId="267"/>
            <ac:spMk id="230" creationId="{00000000-0000-0000-0000-000000000000}"/>
          </ac:spMkLst>
        </pc:spChg>
      </pc:sldChg>
      <pc:sldChg chg="modSp">
        <pc:chgData name="Ana Veikune" userId="S::ana.veikune@usp.ac.fj::c75c0a49-2d0d-436a-a610-2069a328fde5" providerId="AD" clId="Web-{F68E4094-92BB-1905-4EB2-425B929FEF3E}" dt="2022-09-22T23:31:16.162" v="294" actId="20577"/>
        <pc:sldMkLst>
          <pc:docMk/>
          <pc:sldMk cId="0" sldId="268"/>
        </pc:sldMkLst>
        <pc:spChg chg="mod">
          <ac:chgData name="Ana Veikune" userId="S::ana.veikune@usp.ac.fj::c75c0a49-2d0d-436a-a610-2069a328fde5" providerId="AD" clId="Web-{F68E4094-92BB-1905-4EB2-425B929FEF3E}" dt="2022-09-22T23:31:16.162" v="294" actId="20577"/>
          <ac:spMkLst>
            <pc:docMk/>
            <pc:sldMk cId="0" sldId="268"/>
            <ac:spMk id="240" creationId="{00000000-0000-0000-0000-000000000000}"/>
          </ac:spMkLst>
        </pc:spChg>
      </pc:sldChg>
      <pc:sldChg chg="modSp">
        <pc:chgData name="Ana Veikune" userId="S::ana.veikune@usp.ac.fj::c75c0a49-2d0d-436a-a610-2069a328fde5" providerId="AD" clId="Web-{F68E4094-92BB-1905-4EB2-425B929FEF3E}" dt="2022-09-22T23:31:41.350" v="295" actId="20577"/>
        <pc:sldMkLst>
          <pc:docMk/>
          <pc:sldMk cId="0" sldId="269"/>
        </pc:sldMkLst>
        <pc:spChg chg="mod">
          <ac:chgData name="Ana Veikune" userId="S::ana.veikune@usp.ac.fj::c75c0a49-2d0d-436a-a610-2069a328fde5" providerId="AD" clId="Web-{F68E4094-92BB-1905-4EB2-425B929FEF3E}" dt="2022-09-22T23:31:41.350" v="295" actId="20577"/>
          <ac:spMkLst>
            <pc:docMk/>
            <pc:sldMk cId="0" sldId="269"/>
            <ac:spMk id="248" creationId="{00000000-0000-0000-0000-000000000000}"/>
          </ac:spMkLst>
        </pc:spChg>
      </pc:sldChg>
      <pc:sldChg chg="modSp">
        <pc:chgData name="Ana Veikune" userId="S::ana.veikune@usp.ac.fj::c75c0a49-2d0d-436a-a610-2069a328fde5" providerId="AD" clId="Web-{F68E4094-92BB-1905-4EB2-425B929FEF3E}" dt="2022-09-22T23:31:51.928" v="296" actId="20577"/>
        <pc:sldMkLst>
          <pc:docMk/>
          <pc:sldMk cId="0" sldId="270"/>
        </pc:sldMkLst>
        <pc:spChg chg="mod">
          <ac:chgData name="Ana Veikune" userId="S::ana.veikune@usp.ac.fj::c75c0a49-2d0d-436a-a610-2069a328fde5" providerId="AD" clId="Web-{F68E4094-92BB-1905-4EB2-425B929FEF3E}" dt="2022-09-22T23:31:51.928" v="296" actId="20577"/>
          <ac:spMkLst>
            <pc:docMk/>
            <pc:sldMk cId="0" sldId="270"/>
            <ac:spMk id="257" creationId="{00000000-0000-0000-0000-000000000000}"/>
          </ac:spMkLst>
        </pc:spChg>
      </pc:sldChg>
      <pc:sldChg chg="modSp">
        <pc:chgData name="Ana Veikune" userId="S::ana.veikune@usp.ac.fj::c75c0a49-2d0d-436a-a610-2069a328fde5" providerId="AD" clId="Web-{F68E4094-92BB-1905-4EB2-425B929FEF3E}" dt="2022-09-22T22:59:49.798" v="3" actId="20577"/>
        <pc:sldMkLst>
          <pc:docMk/>
          <pc:sldMk cId="2760854026" sldId="281"/>
        </pc:sldMkLst>
        <pc:spChg chg="mod">
          <ac:chgData name="Ana Veikune" userId="S::ana.veikune@usp.ac.fj::c75c0a49-2d0d-436a-a610-2069a328fde5" providerId="AD" clId="Web-{F68E4094-92BB-1905-4EB2-425B929FEF3E}" dt="2022-09-22T22:59:49.798" v="3" actId="20577"/>
          <ac:spMkLst>
            <pc:docMk/>
            <pc:sldMk cId="2760854026" sldId="281"/>
            <ac:spMk id="3" creationId="{AD5F8AF4-EA8A-4B0D-948A-C28E24DD0513}"/>
          </ac:spMkLst>
        </pc:spChg>
      </pc:sldChg>
      <pc:sldChg chg="modSp">
        <pc:chgData name="Ana Veikune" userId="S::ana.veikune@usp.ac.fj::c75c0a49-2d0d-436a-a610-2069a328fde5" providerId="AD" clId="Web-{F68E4094-92BB-1905-4EB2-425B929FEF3E}" dt="2022-09-22T23:00:40.971" v="9" actId="20577"/>
        <pc:sldMkLst>
          <pc:docMk/>
          <pc:sldMk cId="2579731313" sldId="312"/>
        </pc:sldMkLst>
        <pc:spChg chg="mod">
          <ac:chgData name="Ana Veikune" userId="S::ana.veikune@usp.ac.fj::c75c0a49-2d0d-436a-a610-2069a328fde5" providerId="AD" clId="Web-{F68E4094-92BB-1905-4EB2-425B929FEF3E}" dt="2022-09-22T23:00:00.017" v="5" actId="20577"/>
          <ac:spMkLst>
            <pc:docMk/>
            <pc:sldMk cId="2579731313" sldId="312"/>
            <ac:spMk id="2" creationId="{3D310E53-21A3-486C-872D-05D6998D8DD3}"/>
          </ac:spMkLst>
        </pc:spChg>
        <pc:spChg chg="mod">
          <ac:chgData name="Ana Veikune" userId="S::ana.veikune@usp.ac.fj::c75c0a49-2d0d-436a-a610-2069a328fde5" providerId="AD" clId="Web-{F68E4094-92BB-1905-4EB2-425B929FEF3E}" dt="2022-09-22T23:00:40.971" v="9" actId="20577"/>
          <ac:spMkLst>
            <pc:docMk/>
            <pc:sldMk cId="2579731313" sldId="312"/>
            <ac:spMk id="3" creationId="{5DE1BD80-C2A9-4886-8675-EA17E44B242D}"/>
          </ac:spMkLst>
        </pc:spChg>
      </pc:sldChg>
      <pc:sldChg chg="modSp">
        <pc:chgData name="Ana Veikune" userId="S::ana.veikune@usp.ac.fj::c75c0a49-2d0d-436a-a610-2069a328fde5" providerId="AD" clId="Web-{F68E4094-92BB-1905-4EB2-425B929FEF3E}" dt="2022-09-22T23:00:49.424" v="10" actId="20577"/>
        <pc:sldMkLst>
          <pc:docMk/>
          <pc:sldMk cId="1261830324" sldId="314"/>
        </pc:sldMkLst>
        <pc:spChg chg="mod">
          <ac:chgData name="Ana Veikune" userId="S::ana.veikune@usp.ac.fj::c75c0a49-2d0d-436a-a610-2069a328fde5" providerId="AD" clId="Web-{F68E4094-92BB-1905-4EB2-425B929FEF3E}" dt="2022-09-22T23:00:49.424" v="10" actId="20577"/>
          <ac:spMkLst>
            <pc:docMk/>
            <pc:sldMk cId="1261830324" sldId="314"/>
            <ac:spMk id="2" creationId="{328CF488-1012-499B-BCA2-1E6329085057}"/>
          </ac:spMkLst>
        </pc:spChg>
      </pc:sldChg>
      <pc:sldChg chg="modSp">
        <pc:chgData name="Ana Veikune" userId="S::ana.veikune@usp.ac.fj::c75c0a49-2d0d-436a-a610-2069a328fde5" providerId="AD" clId="Web-{F68E4094-92BB-1905-4EB2-425B929FEF3E}" dt="2022-09-22T23:08:43.547" v="66" actId="20577"/>
        <pc:sldMkLst>
          <pc:docMk/>
          <pc:sldMk cId="3465766035" sldId="315"/>
        </pc:sldMkLst>
        <pc:spChg chg="mod">
          <ac:chgData name="Ana Veikune" userId="S::ana.veikune@usp.ac.fj::c75c0a49-2d0d-436a-a610-2069a328fde5" providerId="AD" clId="Web-{F68E4094-92BB-1905-4EB2-425B929FEF3E}" dt="2022-09-22T23:08:43.547" v="66" actId="20577"/>
          <ac:spMkLst>
            <pc:docMk/>
            <pc:sldMk cId="3465766035" sldId="315"/>
            <ac:spMk id="3" creationId="{6BB3624E-4C61-450A-8CBD-CAABC8C8D559}"/>
          </ac:spMkLst>
        </pc:spChg>
      </pc:sldChg>
      <pc:sldChg chg="modSp">
        <pc:chgData name="Ana Veikune" userId="S::ana.veikune@usp.ac.fj::c75c0a49-2d0d-436a-a610-2069a328fde5" providerId="AD" clId="Web-{F68E4094-92BB-1905-4EB2-425B929FEF3E}" dt="2022-09-22T23:16:34.294" v="89" actId="20577"/>
        <pc:sldMkLst>
          <pc:docMk/>
          <pc:sldMk cId="3525791203" sldId="323"/>
        </pc:sldMkLst>
        <pc:spChg chg="mod">
          <ac:chgData name="Ana Veikune" userId="S::ana.veikune@usp.ac.fj::c75c0a49-2d0d-436a-a610-2069a328fde5" providerId="AD" clId="Web-{F68E4094-92BB-1905-4EB2-425B929FEF3E}" dt="2022-09-22T23:16:19.778" v="82" actId="20577"/>
          <ac:spMkLst>
            <pc:docMk/>
            <pc:sldMk cId="3525791203" sldId="323"/>
            <ac:spMk id="3" creationId="{422138D4-4E2D-4DF3-AA44-EC069E0CC41B}"/>
          </ac:spMkLst>
        </pc:spChg>
        <pc:spChg chg="mod">
          <ac:chgData name="Ana Veikune" userId="S::ana.veikune@usp.ac.fj::c75c0a49-2d0d-436a-a610-2069a328fde5" providerId="AD" clId="Web-{F68E4094-92BB-1905-4EB2-425B929FEF3E}" dt="2022-09-22T23:16:34.294" v="89" actId="20577"/>
          <ac:spMkLst>
            <pc:docMk/>
            <pc:sldMk cId="3525791203" sldId="323"/>
            <ac:spMk id="5" creationId="{E3F90E0B-0BFA-47BC-9E7C-A6C922A301B8}"/>
          </ac:spMkLst>
        </pc:spChg>
      </pc:sldChg>
      <pc:sldChg chg="modSp">
        <pc:chgData name="Ana Veikune" userId="S::ana.veikune@usp.ac.fj::c75c0a49-2d0d-436a-a610-2069a328fde5" providerId="AD" clId="Web-{F68E4094-92BB-1905-4EB2-425B929FEF3E}" dt="2022-09-22T23:09:12.360" v="80" actId="20577"/>
        <pc:sldMkLst>
          <pc:docMk/>
          <pc:sldMk cId="2913541350" sldId="373"/>
        </pc:sldMkLst>
        <pc:spChg chg="mod">
          <ac:chgData name="Ana Veikune" userId="S::ana.veikune@usp.ac.fj::c75c0a49-2d0d-436a-a610-2069a328fde5" providerId="AD" clId="Web-{F68E4094-92BB-1905-4EB2-425B929FEF3E}" dt="2022-09-22T23:09:12.360" v="80" actId="20577"/>
          <ac:spMkLst>
            <pc:docMk/>
            <pc:sldMk cId="2913541350" sldId="373"/>
            <ac:spMk id="4" creationId="{923261FE-C1B1-4A66-B7B1-6F302E088C5A}"/>
          </ac:spMkLst>
        </pc:spChg>
      </pc:sldChg>
      <pc:sldChg chg="modSp">
        <pc:chgData name="Ana Veikune" userId="S::ana.veikune@usp.ac.fj::c75c0a49-2d0d-436a-a610-2069a328fde5" providerId="AD" clId="Web-{F68E4094-92BB-1905-4EB2-425B929FEF3E}" dt="2022-09-22T23:01:54.176" v="14" actId="20577"/>
        <pc:sldMkLst>
          <pc:docMk/>
          <pc:sldMk cId="3259246367" sldId="374"/>
        </pc:sldMkLst>
        <pc:spChg chg="mod">
          <ac:chgData name="Ana Veikune" userId="S::ana.veikune@usp.ac.fj::c75c0a49-2d0d-436a-a610-2069a328fde5" providerId="AD" clId="Web-{F68E4094-92BB-1905-4EB2-425B929FEF3E}" dt="2022-09-22T23:01:22.378" v="11" actId="20577"/>
          <ac:spMkLst>
            <pc:docMk/>
            <pc:sldMk cId="3259246367" sldId="374"/>
            <ac:spMk id="2" creationId="{5D1FCFB3-569A-4439-AF6B-719515ABA7D1}"/>
          </ac:spMkLst>
        </pc:spChg>
        <pc:spChg chg="mod">
          <ac:chgData name="Ana Veikune" userId="S::ana.veikune@usp.ac.fj::c75c0a49-2d0d-436a-a610-2069a328fde5" providerId="AD" clId="Web-{F68E4094-92BB-1905-4EB2-425B929FEF3E}" dt="2022-09-22T23:01:54.176" v="14" actId="20577"/>
          <ac:spMkLst>
            <pc:docMk/>
            <pc:sldMk cId="3259246367" sldId="374"/>
            <ac:spMk id="3" creationId="{6E9BD8B5-CF87-4021-8789-6E38040E4E87}"/>
          </ac:spMkLst>
        </pc:spChg>
      </pc:sldChg>
      <pc:sldChg chg="modSp">
        <pc:chgData name="Ana Veikune" userId="S::ana.veikune@usp.ac.fj::c75c0a49-2d0d-436a-a610-2069a328fde5" providerId="AD" clId="Web-{F68E4094-92BB-1905-4EB2-425B929FEF3E}" dt="2022-09-22T23:03:50.711" v="40" actId="20577"/>
        <pc:sldMkLst>
          <pc:docMk/>
          <pc:sldMk cId="159591515" sldId="381"/>
        </pc:sldMkLst>
        <pc:spChg chg="mod">
          <ac:chgData name="Ana Veikune" userId="S::ana.veikune@usp.ac.fj::c75c0a49-2d0d-436a-a610-2069a328fde5" providerId="AD" clId="Web-{F68E4094-92BB-1905-4EB2-425B929FEF3E}" dt="2022-09-22T23:03:50.711" v="40" actId="20577"/>
          <ac:spMkLst>
            <pc:docMk/>
            <pc:sldMk cId="159591515" sldId="381"/>
            <ac:spMk id="3" creationId="{BB9C4A4A-F725-41DF-873B-A8307EDB9628}"/>
          </ac:spMkLst>
        </pc:spChg>
      </pc:sldChg>
      <pc:sldChg chg="modSp">
        <pc:chgData name="Ana Veikune" userId="S::ana.veikune@usp.ac.fj::c75c0a49-2d0d-436a-a610-2069a328fde5" providerId="AD" clId="Web-{F68E4094-92BB-1905-4EB2-425B929FEF3E}" dt="2022-09-22T23:29:43.519" v="277" actId="20577"/>
        <pc:sldMkLst>
          <pc:docMk/>
          <pc:sldMk cId="228733353" sldId="406"/>
        </pc:sldMkLst>
        <pc:spChg chg="mod">
          <ac:chgData name="Ana Veikune" userId="S::ana.veikune@usp.ac.fj::c75c0a49-2d0d-436a-a610-2069a328fde5" providerId="AD" clId="Web-{F68E4094-92BB-1905-4EB2-425B929FEF3E}" dt="2022-09-22T23:29:43.519" v="277" actId="20577"/>
          <ac:spMkLst>
            <pc:docMk/>
            <pc:sldMk cId="228733353" sldId="406"/>
            <ac:spMk id="3" creationId="{CFD541D6-3DDA-4364-910B-BFF2F0B2A5F8}"/>
          </ac:spMkLst>
        </pc:spChg>
        <pc:spChg chg="mod">
          <ac:chgData name="Ana Veikune" userId="S::ana.veikune@usp.ac.fj::c75c0a49-2d0d-436a-a610-2069a328fde5" providerId="AD" clId="Web-{F68E4094-92BB-1905-4EB2-425B929FEF3E}" dt="2022-09-22T23:29:22.237" v="270" actId="1076"/>
          <ac:spMkLst>
            <pc:docMk/>
            <pc:sldMk cId="228733353" sldId="406"/>
            <ac:spMk id="7" creationId="{EECB4BA2-5A50-4131-903F-6CE7BB2BD437}"/>
          </ac:spMkLst>
        </pc:spChg>
      </pc:sldChg>
      <pc:sldChg chg="modSp">
        <pc:chgData name="Ana Veikune" userId="S::ana.veikune@usp.ac.fj::c75c0a49-2d0d-436a-a610-2069a328fde5" providerId="AD" clId="Web-{F68E4094-92BB-1905-4EB2-425B929FEF3E}" dt="2022-09-22T23:32:13.632" v="301" actId="20577"/>
        <pc:sldMkLst>
          <pc:docMk/>
          <pc:sldMk cId="2232592325" sldId="407"/>
        </pc:sldMkLst>
        <pc:spChg chg="mod">
          <ac:chgData name="Ana Veikune" userId="S::ana.veikune@usp.ac.fj::c75c0a49-2d0d-436a-a610-2069a328fde5" providerId="AD" clId="Web-{F68E4094-92BB-1905-4EB2-425B929FEF3E}" dt="2022-09-22T23:32:13.632" v="301" actId="20577"/>
          <ac:spMkLst>
            <pc:docMk/>
            <pc:sldMk cId="2232592325" sldId="407"/>
            <ac:spMk id="3" creationId="{B6E4FB32-A201-4B9A-87C4-FF7C61D22F5C}"/>
          </ac:spMkLst>
        </pc:spChg>
      </pc:sldChg>
      <pc:sldChg chg="modSp">
        <pc:chgData name="Ana Veikune" userId="S::ana.veikune@usp.ac.fj::c75c0a49-2d0d-436a-a610-2069a328fde5" providerId="AD" clId="Web-{F68E4094-92BB-1905-4EB2-425B929FEF3E}" dt="2022-09-22T23:30:07.191" v="282" actId="20577"/>
        <pc:sldMkLst>
          <pc:docMk/>
          <pc:sldMk cId="2299659583" sldId="408"/>
        </pc:sldMkLst>
        <pc:spChg chg="mod">
          <ac:chgData name="Ana Veikune" userId="S::ana.veikune@usp.ac.fj::c75c0a49-2d0d-436a-a610-2069a328fde5" providerId="AD" clId="Web-{F68E4094-92BB-1905-4EB2-425B929FEF3E}" dt="2022-09-22T23:30:07.191" v="282" actId="20577"/>
          <ac:spMkLst>
            <pc:docMk/>
            <pc:sldMk cId="2299659583" sldId="408"/>
            <ac:spMk id="3" creationId="{CB891000-E13C-45C6-963F-8F6C6C39556D}"/>
          </ac:spMkLst>
        </pc:spChg>
      </pc:sldChg>
      <pc:sldChg chg="modSp">
        <pc:chgData name="Ana Veikune" userId="S::ana.veikune@usp.ac.fj::c75c0a49-2d0d-436a-a610-2069a328fde5" providerId="AD" clId="Web-{F68E4094-92BB-1905-4EB2-425B929FEF3E}" dt="2022-09-22T23:29:05.377" v="267" actId="20577"/>
        <pc:sldMkLst>
          <pc:docMk/>
          <pc:sldMk cId="2278776048" sldId="409"/>
        </pc:sldMkLst>
        <pc:spChg chg="mod">
          <ac:chgData name="Ana Veikune" userId="S::ana.veikune@usp.ac.fj::c75c0a49-2d0d-436a-a610-2069a328fde5" providerId="AD" clId="Web-{F68E4094-92BB-1905-4EB2-425B929FEF3E}" dt="2022-09-22T23:29:05.377" v="267" actId="20577"/>
          <ac:spMkLst>
            <pc:docMk/>
            <pc:sldMk cId="2278776048" sldId="409"/>
            <ac:spMk id="4" creationId="{4D037888-3090-4F86-A524-BBBDCDC25F2F}"/>
          </ac:spMkLst>
        </pc:spChg>
      </pc:sldChg>
      <pc:sldChg chg="modSp">
        <pc:chgData name="Ana Veikune" userId="S::ana.veikune@usp.ac.fj::c75c0a49-2d0d-436a-a610-2069a328fde5" providerId="AD" clId="Web-{F68E4094-92BB-1905-4EB2-425B929FEF3E}" dt="2022-09-22T23:28:21.235" v="260" actId="20577"/>
        <pc:sldMkLst>
          <pc:docMk/>
          <pc:sldMk cId="1281195847" sldId="410"/>
        </pc:sldMkLst>
        <pc:spChg chg="mod">
          <ac:chgData name="Ana Veikune" userId="S::ana.veikune@usp.ac.fj::c75c0a49-2d0d-436a-a610-2069a328fde5" providerId="AD" clId="Web-{F68E4094-92BB-1905-4EB2-425B929FEF3E}" dt="2022-09-22T23:28:08.985" v="257" actId="20577"/>
          <ac:spMkLst>
            <pc:docMk/>
            <pc:sldMk cId="1281195847" sldId="410"/>
            <ac:spMk id="2" creationId="{A902EB61-CE7F-4143-9904-0BC6BDE983AD}"/>
          </ac:spMkLst>
        </pc:spChg>
        <pc:spChg chg="mod">
          <ac:chgData name="Ana Veikune" userId="S::ana.veikune@usp.ac.fj::c75c0a49-2d0d-436a-a610-2069a328fde5" providerId="AD" clId="Web-{F68E4094-92BB-1905-4EB2-425B929FEF3E}" dt="2022-09-22T23:28:21.235" v="260" actId="20577"/>
          <ac:spMkLst>
            <pc:docMk/>
            <pc:sldMk cId="1281195847" sldId="410"/>
            <ac:spMk id="8" creationId="{802B5D08-FA63-42E4-86AD-8E51CE713497}"/>
          </ac:spMkLst>
        </pc:spChg>
      </pc:sldChg>
      <pc:sldChg chg="modSp">
        <pc:chgData name="Ana Veikune" userId="S::ana.veikune@usp.ac.fj::c75c0a49-2d0d-436a-a610-2069a328fde5" providerId="AD" clId="Web-{F68E4094-92BB-1905-4EB2-425B929FEF3E}" dt="2022-09-22T23:28:36.439" v="264" actId="20577"/>
        <pc:sldMkLst>
          <pc:docMk/>
          <pc:sldMk cId="3005116776" sldId="412"/>
        </pc:sldMkLst>
        <pc:spChg chg="mod">
          <ac:chgData name="Ana Veikune" userId="S::ana.veikune@usp.ac.fj::c75c0a49-2d0d-436a-a610-2069a328fde5" providerId="AD" clId="Web-{F68E4094-92BB-1905-4EB2-425B929FEF3E}" dt="2022-09-22T23:28:36.439" v="264" actId="20577"/>
          <ac:spMkLst>
            <pc:docMk/>
            <pc:sldMk cId="3005116776" sldId="412"/>
            <ac:spMk id="2" creationId="{79536132-F4E9-4ED9-908F-CC346A61DECE}"/>
          </ac:spMkLst>
        </pc:spChg>
      </pc:sldChg>
      <pc:sldChg chg="modSp">
        <pc:chgData name="Ana Veikune" userId="S::ana.veikune@usp.ac.fj::c75c0a49-2d0d-436a-a610-2069a328fde5" providerId="AD" clId="Web-{F68E4094-92BB-1905-4EB2-425B929FEF3E}" dt="2022-09-22T23:17:44.187" v="92" actId="20577"/>
        <pc:sldMkLst>
          <pc:docMk/>
          <pc:sldMk cId="3410703084" sldId="420"/>
        </pc:sldMkLst>
        <pc:spChg chg="mod">
          <ac:chgData name="Ana Veikune" userId="S::ana.veikune@usp.ac.fj::c75c0a49-2d0d-436a-a610-2069a328fde5" providerId="AD" clId="Web-{F68E4094-92BB-1905-4EB2-425B929FEF3E}" dt="2022-09-22T23:17:44.187" v="92" actId="20577"/>
          <ac:spMkLst>
            <pc:docMk/>
            <pc:sldMk cId="3410703084" sldId="420"/>
            <ac:spMk id="3" creationId="{5FFAB9FF-7433-4D0D-84AD-2AE319053DFE}"/>
          </ac:spMkLst>
        </pc:spChg>
      </pc:sldChg>
      <pc:sldChg chg="modSp">
        <pc:chgData name="Ana Veikune" userId="S::ana.veikune@usp.ac.fj::c75c0a49-2d0d-436a-a610-2069a328fde5" providerId="AD" clId="Web-{F68E4094-92BB-1905-4EB2-425B929FEF3E}" dt="2022-09-22T23:18:19.172" v="97" actId="20577"/>
        <pc:sldMkLst>
          <pc:docMk/>
          <pc:sldMk cId="1185501663" sldId="421"/>
        </pc:sldMkLst>
        <pc:spChg chg="mod">
          <ac:chgData name="Ana Veikune" userId="S::ana.veikune@usp.ac.fj::c75c0a49-2d0d-436a-a610-2069a328fde5" providerId="AD" clId="Web-{F68E4094-92BB-1905-4EB2-425B929FEF3E}" dt="2022-09-22T23:18:19.172" v="97" actId="20577"/>
          <ac:spMkLst>
            <pc:docMk/>
            <pc:sldMk cId="1185501663" sldId="421"/>
            <ac:spMk id="3" creationId="{5F1BEFA2-25F9-4810-96F3-F077F472F58D}"/>
          </ac:spMkLst>
        </pc:spChg>
      </pc:sldChg>
      <pc:sldChg chg="modSp">
        <pc:chgData name="Ana Veikune" userId="S::ana.veikune@usp.ac.fj::c75c0a49-2d0d-436a-a610-2069a328fde5" providerId="AD" clId="Web-{F68E4094-92BB-1905-4EB2-425B929FEF3E}" dt="2022-09-22T23:18:26.969" v="98" actId="20577"/>
        <pc:sldMkLst>
          <pc:docMk/>
          <pc:sldMk cId="2827073495" sldId="422"/>
        </pc:sldMkLst>
        <pc:spChg chg="mod">
          <ac:chgData name="Ana Veikune" userId="S::ana.veikune@usp.ac.fj::c75c0a49-2d0d-436a-a610-2069a328fde5" providerId="AD" clId="Web-{F68E4094-92BB-1905-4EB2-425B929FEF3E}" dt="2022-09-22T23:18:26.969" v="98" actId="20577"/>
          <ac:spMkLst>
            <pc:docMk/>
            <pc:sldMk cId="2827073495" sldId="422"/>
            <ac:spMk id="45" creationId="{DE7B7B82-4380-4483-89DF-8897FEC1A0C3}"/>
          </ac:spMkLst>
        </pc:spChg>
      </pc:sldChg>
      <pc:sldChg chg="modSp">
        <pc:chgData name="Ana Veikune" userId="S::ana.veikune@usp.ac.fj::c75c0a49-2d0d-436a-a610-2069a328fde5" providerId="AD" clId="Web-{F68E4094-92BB-1905-4EB2-425B929FEF3E}" dt="2022-09-22T23:19:02.704" v="101" actId="20577"/>
        <pc:sldMkLst>
          <pc:docMk/>
          <pc:sldMk cId="1034624252" sldId="423"/>
        </pc:sldMkLst>
        <pc:spChg chg="mod">
          <ac:chgData name="Ana Veikune" userId="S::ana.veikune@usp.ac.fj::c75c0a49-2d0d-436a-a610-2069a328fde5" providerId="AD" clId="Web-{F68E4094-92BB-1905-4EB2-425B929FEF3E}" dt="2022-09-22T23:19:02.704" v="101" actId="20577"/>
          <ac:spMkLst>
            <pc:docMk/>
            <pc:sldMk cId="1034624252" sldId="423"/>
            <ac:spMk id="3" creationId="{1340E27C-F2FD-427D-BBC2-FD8961BE36AA}"/>
          </ac:spMkLst>
        </pc:spChg>
      </pc:sldChg>
      <pc:sldChg chg="modSp">
        <pc:chgData name="Ana Veikune" userId="S::ana.veikune@usp.ac.fj::c75c0a49-2d0d-436a-a610-2069a328fde5" providerId="AD" clId="Web-{F68E4094-92BB-1905-4EB2-425B929FEF3E}" dt="2022-09-22T23:20:49.301" v="116" actId="20577"/>
        <pc:sldMkLst>
          <pc:docMk/>
          <pc:sldMk cId="2495177904" sldId="424"/>
        </pc:sldMkLst>
        <pc:spChg chg="mod">
          <ac:chgData name="Ana Veikune" userId="S::ana.veikune@usp.ac.fj::c75c0a49-2d0d-436a-a610-2069a328fde5" providerId="AD" clId="Web-{F68E4094-92BB-1905-4EB2-425B929FEF3E}" dt="2022-09-22T23:20:49.301" v="116" actId="20577"/>
          <ac:spMkLst>
            <pc:docMk/>
            <pc:sldMk cId="2495177904" sldId="424"/>
            <ac:spMk id="3" creationId="{BAE85BB8-5E4C-450C-A3CF-2C336A0772F6}"/>
          </ac:spMkLst>
        </pc:spChg>
      </pc:sldChg>
      <pc:sldChg chg="modSp">
        <pc:chgData name="Ana Veikune" userId="S::ana.veikune@usp.ac.fj::c75c0a49-2d0d-436a-a610-2069a328fde5" providerId="AD" clId="Web-{F68E4094-92BB-1905-4EB2-425B929FEF3E}" dt="2022-09-22T23:29:57.535" v="279" actId="20577"/>
        <pc:sldMkLst>
          <pc:docMk/>
          <pc:sldMk cId="3994229325" sldId="435"/>
        </pc:sldMkLst>
        <pc:spChg chg="mod">
          <ac:chgData name="Ana Veikune" userId="S::ana.veikune@usp.ac.fj::c75c0a49-2d0d-436a-a610-2069a328fde5" providerId="AD" clId="Web-{F68E4094-92BB-1905-4EB2-425B929FEF3E}" dt="2022-09-22T23:29:57.535" v="279" actId="20577"/>
          <ac:spMkLst>
            <pc:docMk/>
            <pc:sldMk cId="3994229325" sldId="435"/>
            <ac:spMk id="3" creationId="{0D768CD0-4BDC-49A2-86DC-1AF2ABA005A7}"/>
          </ac:spMkLst>
        </pc:spChg>
      </pc:sldChg>
      <pc:sldChg chg="modSp">
        <pc:chgData name="Ana Veikune" userId="S::ana.veikune@usp.ac.fj::c75c0a49-2d0d-436a-a610-2069a328fde5" providerId="AD" clId="Web-{F68E4094-92BB-1905-4EB2-425B929FEF3E}" dt="2022-09-22T23:02:33.084" v="18" actId="20577"/>
        <pc:sldMkLst>
          <pc:docMk/>
          <pc:sldMk cId="980941738" sldId="464"/>
        </pc:sldMkLst>
        <pc:spChg chg="mod">
          <ac:chgData name="Ana Veikune" userId="S::ana.veikune@usp.ac.fj::c75c0a49-2d0d-436a-a610-2069a328fde5" providerId="AD" clId="Web-{F68E4094-92BB-1905-4EB2-425B929FEF3E}" dt="2022-09-22T23:02:33.084" v="18" actId="20577"/>
          <ac:spMkLst>
            <pc:docMk/>
            <pc:sldMk cId="980941738" sldId="464"/>
            <ac:spMk id="3" creationId="{48AC14D8-2391-4C35-AE85-89DA4879BFC5}"/>
          </ac:spMkLst>
        </pc:spChg>
      </pc:sldChg>
      <pc:sldChg chg="modSp">
        <pc:chgData name="Ana Veikune" userId="S::ana.veikune@usp.ac.fj::c75c0a49-2d0d-436a-a610-2069a328fde5" providerId="AD" clId="Web-{F68E4094-92BB-1905-4EB2-425B929FEF3E}" dt="2022-09-22T23:27:37.437" v="252" actId="20577"/>
        <pc:sldMkLst>
          <pc:docMk/>
          <pc:sldMk cId="3370706298" sldId="467"/>
        </pc:sldMkLst>
        <pc:spChg chg="mod">
          <ac:chgData name="Ana Veikune" userId="S::ana.veikune@usp.ac.fj::c75c0a49-2d0d-436a-a610-2069a328fde5" providerId="AD" clId="Web-{F68E4094-92BB-1905-4EB2-425B929FEF3E}" dt="2022-09-22T23:27:37.437" v="252" actId="20577"/>
          <ac:spMkLst>
            <pc:docMk/>
            <pc:sldMk cId="3370706298" sldId="467"/>
            <ac:spMk id="3" creationId="{A941C56A-1C15-4678-B8EF-83A44DA5A3F7}"/>
          </ac:spMkLst>
        </pc:spChg>
      </pc:sldChg>
    </pc:docChg>
  </pc:docChgLst>
  <pc:docChgLst>
    <pc:chgData name="Ana Veikune" userId="S::ana.veikune@usp.ac.fj::c75c0a49-2d0d-436a-a610-2069a328fde5" providerId="AD" clId="Web-{E738C10B-E51D-513F-473F-8D6E5B678A15}"/>
    <pc:docChg chg="delSld modSld">
      <pc:chgData name="Ana Veikune" userId="S::ana.veikune@usp.ac.fj::c75c0a49-2d0d-436a-a610-2069a328fde5" providerId="AD" clId="Web-{E738C10B-E51D-513F-473F-8D6E5B678A15}" dt="2022-09-22T22:01:37.197" v="1237" actId="20577"/>
      <pc:docMkLst>
        <pc:docMk/>
      </pc:docMkLst>
      <pc:sldChg chg="modSp">
        <pc:chgData name="Ana Veikune" userId="S::ana.veikune@usp.ac.fj::c75c0a49-2d0d-436a-a610-2069a328fde5" providerId="AD" clId="Web-{E738C10B-E51D-513F-473F-8D6E5B678A15}" dt="2022-09-22T22:00:51.821" v="1228" actId="20577"/>
        <pc:sldMkLst>
          <pc:docMk/>
          <pc:sldMk cId="1295948973" sldId="256"/>
        </pc:sldMkLst>
        <pc:spChg chg="mod">
          <ac:chgData name="Ana Veikune" userId="S::ana.veikune@usp.ac.fj::c75c0a49-2d0d-436a-a610-2069a328fde5" providerId="AD" clId="Web-{E738C10B-E51D-513F-473F-8D6E5B678A15}" dt="2022-09-22T22:00:51.821" v="1228" actId="20577"/>
          <ac:spMkLst>
            <pc:docMk/>
            <pc:sldMk cId="1295948973" sldId="256"/>
            <ac:spMk id="3" creationId="{2190B6DF-CB14-493A-8017-A108D5E97375}"/>
          </ac:spMkLst>
        </pc:spChg>
      </pc:sldChg>
      <pc:sldChg chg="modSp">
        <pc:chgData name="Ana Veikune" userId="S::ana.veikune@usp.ac.fj::c75c0a49-2d0d-436a-a610-2069a328fde5" providerId="AD" clId="Web-{E738C10B-E51D-513F-473F-8D6E5B678A15}" dt="2022-09-22T21:12:45.704" v="1029" actId="20577"/>
        <pc:sldMkLst>
          <pc:docMk/>
          <pc:sldMk cId="0" sldId="266"/>
        </pc:sldMkLst>
        <pc:spChg chg="mod">
          <ac:chgData name="Ana Veikune" userId="S::ana.veikune@usp.ac.fj::c75c0a49-2d0d-436a-a610-2069a328fde5" providerId="AD" clId="Web-{E738C10B-E51D-513F-473F-8D6E5B678A15}" dt="2022-09-22T21:12:45.704" v="1029" actId="20577"/>
          <ac:spMkLst>
            <pc:docMk/>
            <pc:sldMk cId="0" sldId="266"/>
            <ac:spMk id="222" creationId="{00000000-0000-0000-0000-000000000000}"/>
          </ac:spMkLst>
        </pc:spChg>
      </pc:sldChg>
      <pc:sldChg chg="modSp">
        <pc:chgData name="Ana Veikune" userId="S::ana.veikune@usp.ac.fj::c75c0a49-2d0d-436a-a610-2069a328fde5" providerId="AD" clId="Web-{E738C10B-E51D-513F-473F-8D6E5B678A15}" dt="2022-09-22T21:13:56.627" v="1043" actId="20577"/>
        <pc:sldMkLst>
          <pc:docMk/>
          <pc:sldMk cId="0" sldId="268"/>
        </pc:sldMkLst>
        <pc:spChg chg="mod">
          <ac:chgData name="Ana Veikune" userId="S::ana.veikune@usp.ac.fj::c75c0a49-2d0d-436a-a610-2069a328fde5" providerId="AD" clId="Web-{E738C10B-E51D-513F-473F-8D6E5B678A15}" dt="2022-09-22T21:13:56.627" v="1043" actId="20577"/>
          <ac:spMkLst>
            <pc:docMk/>
            <pc:sldMk cId="0" sldId="268"/>
            <ac:spMk id="240" creationId="{00000000-0000-0000-0000-000000000000}"/>
          </ac:spMkLst>
        </pc:spChg>
      </pc:sldChg>
      <pc:sldChg chg="modSp">
        <pc:chgData name="Ana Veikune" userId="S::ana.veikune@usp.ac.fj::c75c0a49-2d0d-436a-a610-2069a328fde5" providerId="AD" clId="Web-{E738C10B-E51D-513F-473F-8D6E5B678A15}" dt="2022-09-22T21:14:43.003" v="1049" actId="20577"/>
        <pc:sldMkLst>
          <pc:docMk/>
          <pc:sldMk cId="0" sldId="269"/>
        </pc:sldMkLst>
        <pc:spChg chg="mod">
          <ac:chgData name="Ana Veikune" userId="S::ana.veikune@usp.ac.fj::c75c0a49-2d0d-436a-a610-2069a328fde5" providerId="AD" clId="Web-{E738C10B-E51D-513F-473F-8D6E5B678A15}" dt="2022-09-22T21:14:43.003" v="1049" actId="20577"/>
          <ac:spMkLst>
            <pc:docMk/>
            <pc:sldMk cId="0" sldId="269"/>
            <ac:spMk id="250" creationId="{00000000-0000-0000-0000-000000000000}"/>
          </ac:spMkLst>
        </pc:spChg>
      </pc:sldChg>
      <pc:sldChg chg="modSp">
        <pc:chgData name="Ana Veikune" userId="S::ana.veikune@usp.ac.fj::c75c0a49-2d0d-436a-a610-2069a328fde5" providerId="AD" clId="Web-{E738C10B-E51D-513F-473F-8D6E5B678A15}" dt="2022-09-22T21:15:57.161" v="1067" actId="20577"/>
        <pc:sldMkLst>
          <pc:docMk/>
          <pc:sldMk cId="0" sldId="270"/>
        </pc:sldMkLst>
        <pc:spChg chg="mod">
          <ac:chgData name="Ana Veikune" userId="S::ana.veikune@usp.ac.fj::c75c0a49-2d0d-436a-a610-2069a328fde5" providerId="AD" clId="Web-{E738C10B-E51D-513F-473F-8D6E5B678A15}" dt="2022-09-22T21:15:01.988" v="1059" actId="20577"/>
          <ac:spMkLst>
            <pc:docMk/>
            <pc:sldMk cId="0" sldId="270"/>
            <ac:spMk id="257" creationId="{00000000-0000-0000-0000-000000000000}"/>
          </ac:spMkLst>
        </pc:spChg>
        <pc:spChg chg="mod">
          <ac:chgData name="Ana Veikune" userId="S::ana.veikune@usp.ac.fj::c75c0a49-2d0d-436a-a610-2069a328fde5" providerId="AD" clId="Web-{E738C10B-E51D-513F-473F-8D6E5B678A15}" dt="2022-09-22T21:15:57.161" v="1067" actId="20577"/>
          <ac:spMkLst>
            <pc:docMk/>
            <pc:sldMk cId="0" sldId="270"/>
            <ac:spMk id="259" creationId="{00000000-0000-0000-0000-000000000000}"/>
          </ac:spMkLst>
        </pc:spChg>
      </pc:sldChg>
      <pc:sldChg chg="modSp">
        <pc:chgData name="Ana Veikune" userId="S::ana.veikune@usp.ac.fj::c75c0a49-2d0d-436a-a610-2069a328fde5" providerId="AD" clId="Web-{E738C10B-E51D-513F-473F-8D6E5B678A15}" dt="2022-09-22T20:35:40.248" v="190" actId="20577"/>
        <pc:sldMkLst>
          <pc:docMk/>
          <pc:sldMk cId="3863536798" sldId="274"/>
        </pc:sldMkLst>
        <pc:spChg chg="mod">
          <ac:chgData name="Ana Veikune" userId="S::ana.veikune@usp.ac.fj::c75c0a49-2d0d-436a-a610-2069a328fde5" providerId="AD" clId="Web-{E738C10B-E51D-513F-473F-8D6E5B678A15}" dt="2022-09-22T20:34:34.809" v="171" actId="20577"/>
          <ac:spMkLst>
            <pc:docMk/>
            <pc:sldMk cId="3863536798" sldId="274"/>
            <ac:spMk id="2" creationId="{C9E09018-54AE-420A-8795-E2D2B86A8A5D}"/>
          </ac:spMkLst>
        </pc:spChg>
        <pc:spChg chg="mod">
          <ac:chgData name="Ana Veikune" userId="S::ana.veikune@usp.ac.fj::c75c0a49-2d0d-436a-a610-2069a328fde5" providerId="AD" clId="Web-{E738C10B-E51D-513F-473F-8D6E5B678A15}" dt="2022-09-22T20:35:40.248" v="190" actId="20577"/>
          <ac:spMkLst>
            <pc:docMk/>
            <pc:sldMk cId="3863536798" sldId="274"/>
            <ac:spMk id="3" creationId="{70376A05-6646-4289-8BA5-E3B3CE00104C}"/>
          </ac:spMkLst>
        </pc:spChg>
      </pc:sldChg>
      <pc:sldChg chg="modSp">
        <pc:chgData name="Ana Veikune" userId="S::ana.veikune@usp.ac.fj::c75c0a49-2d0d-436a-a610-2069a328fde5" providerId="AD" clId="Web-{E738C10B-E51D-513F-473F-8D6E5B678A15}" dt="2022-09-22T20:26:47.907" v="43" actId="20577"/>
        <pc:sldMkLst>
          <pc:docMk/>
          <pc:sldMk cId="2760854026" sldId="281"/>
        </pc:sldMkLst>
        <pc:spChg chg="mod">
          <ac:chgData name="Ana Veikune" userId="S::ana.veikune@usp.ac.fj::c75c0a49-2d0d-436a-a610-2069a328fde5" providerId="AD" clId="Web-{E738C10B-E51D-513F-473F-8D6E5B678A15}" dt="2022-09-22T20:26:47.907" v="43" actId="20577"/>
          <ac:spMkLst>
            <pc:docMk/>
            <pc:sldMk cId="2760854026" sldId="281"/>
            <ac:spMk id="3" creationId="{AD5F8AF4-EA8A-4B0D-948A-C28E24DD0513}"/>
          </ac:spMkLst>
        </pc:spChg>
      </pc:sldChg>
      <pc:sldChg chg="modSp">
        <pc:chgData name="Ana Veikune" userId="S::ana.veikune@usp.ac.fj::c75c0a49-2d0d-436a-a610-2069a328fde5" providerId="AD" clId="Web-{E738C10B-E51D-513F-473F-8D6E5B678A15}" dt="2022-09-22T20:37:48.610" v="220" actId="20577"/>
        <pc:sldMkLst>
          <pc:docMk/>
          <pc:sldMk cId="4131538863" sldId="307"/>
        </pc:sldMkLst>
        <pc:spChg chg="mod">
          <ac:chgData name="Ana Veikune" userId="S::ana.veikune@usp.ac.fj::c75c0a49-2d0d-436a-a610-2069a328fde5" providerId="AD" clId="Web-{E738C10B-E51D-513F-473F-8D6E5B678A15}" dt="2022-09-22T20:37:48.610" v="220" actId="20577"/>
          <ac:spMkLst>
            <pc:docMk/>
            <pc:sldMk cId="4131538863" sldId="307"/>
            <ac:spMk id="3" creationId="{8FCD4C68-47D4-49FD-88D7-334FB4463E03}"/>
          </ac:spMkLst>
        </pc:spChg>
        <pc:spChg chg="mod">
          <ac:chgData name="Ana Veikune" userId="S::ana.veikune@usp.ac.fj::c75c0a49-2d0d-436a-a610-2069a328fde5" providerId="AD" clId="Web-{E738C10B-E51D-513F-473F-8D6E5B678A15}" dt="2022-09-22T20:37:23.281" v="201" actId="20577"/>
          <ac:spMkLst>
            <pc:docMk/>
            <pc:sldMk cId="4131538863" sldId="307"/>
            <ac:spMk id="4" creationId="{91EF4704-6866-4820-8E6B-C52074E48D7C}"/>
          </ac:spMkLst>
        </pc:spChg>
      </pc:sldChg>
      <pc:sldChg chg="modSp">
        <pc:chgData name="Ana Veikune" userId="S::ana.veikune@usp.ac.fj::c75c0a49-2d0d-436a-a610-2069a328fde5" providerId="AD" clId="Web-{E738C10B-E51D-513F-473F-8D6E5B678A15}" dt="2022-09-22T20:28:53.162" v="82" actId="20577"/>
        <pc:sldMkLst>
          <pc:docMk/>
          <pc:sldMk cId="2579731313" sldId="312"/>
        </pc:sldMkLst>
        <pc:spChg chg="mod">
          <ac:chgData name="Ana Veikune" userId="S::ana.veikune@usp.ac.fj::c75c0a49-2d0d-436a-a610-2069a328fde5" providerId="AD" clId="Web-{E738C10B-E51D-513F-473F-8D6E5B678A15}" dt="2022-09-22T20:27:12.048" v="50" actId="20577"/>
          <ac:spMkLst>
            <pc:docMk/>
            <pc:sldMk cId="2579731313" sldId="312"/>
            <ac:spMk id="2" creationId="{3D310E53-21A3-486C-872D-05D6998D8DD3}"/>
          </ac:spMkLst>
        </pc:spChg>
        <pc:spChg chg="mod">
          <ac:chgData name="Ana Veikune" userId="S::ana.veikune@usp.ac.fj::c75c0a49-2d0d-436a-a610-2069a328fde5" providerId="AD" clId="Web-{E738C10B-E51D-513F-473F-8D6E5B678A15}" dt="2022-09-22T20:28:53.162" v="82" actId="20577"/>
          <ac:spMkLst>
            <pc:docMk/>
            <pc:sldMk cId="2579731313" sldId="312"/>
            <ac:spMk id="3" creationId="{5DE1BD80-C2A9-4886-8675-EA17E44B242D}"/>
          </ac:spMkLst>
        </pc:spChg>
      </pc:sldChg>
      <pc:sldChg chg="modSp">
        <pc:chgData name="Ana Veikune" userId="S::ana.veikune@usp.ac.fj::c75c0a49-2d0d-436a-a610-2069a328fde5" providerId="AD" clId="Web-{E738C10B-E51D-513F-473F-8D6E5B678A15}" dt="2022-09-22T20:29:43.929" v="95" actId="20577"/>
        <pc:sldMkLst>
          <pc:docMk/>
          <pc:sldMk cId="1261830324" sldId="314"/>
        </pc:sldMkLst>
        <pc:spChg chg="mod">
          <ac:chgData name="Ana Veikune" userId="S::ana.veikune@usp.ac.fj::c75c0a49-2d0d-436a-a610-2069a328fde5" providerId="AD" clId="Web-{E738C10B-E51D-513F-473F-8D6E5B678A15}" dt="2022-09-22T20:29:02.944" v="84" actId="20577"/>
          <ac:spMkLst>
            <pc:docMk/>
            <pc:sldMk cId="1261830324" sldId="314"/>
            <ac:spMk id="2" creationId="{328CF488-1012-499B-BCA2-1E6329085057}"/>
          </ac:spMkLst>
        </pc:spChg>
        <pc:spChg chg="mod">
          <ac:chgData name="Ana Veikune" userId="S::ana.veikune@usp.ac.fj::c75c0a49-2d0d-436a-a610-2069a328fde5" providerId="AD" clId="Web-{E738C10B-E51D-513F-473F-8D6E5B678A15}" dt="2022-09-22T20:29:43.929" v="95" actId="20577"/>
          <ac:spMkLst>
            <pc:docMk/>
            <pc:sldMk cId="1261830324" sldId="314"/>
            <ac:spMk id="3" creationId="{0B3EB83A-7CE0-46C5-8FC3-113605665342}"/>
          </ac:spMkLst>
        </pc:spChg>
      </pc:sldChg>
      <pc:sldChg chg="modSp">
        <pc:chgData name="Ana Veikune" userId="S::ana.veikune@usp.ac.fj::c75c0a49-2d0d-436a-a610-2069a328fde5" providerId="AD" clId="Web-{E738C10B-E51D-513F-473F-8D6E5B678A15}" dt="2022-09-22T21:23:43.466" v="1226" actId="20577"/>
        <pc:sldMkLst>
          <pc:docMk/>
          <pc:sldMk cId="3465766035" sldId="315"/>
        </pc:sldMkLst>
        <pc:spChg chg="mod">
          <ac:chgData name="Ana Veikune" userId="S::ana.veikune@usp.ac.fj::c75c0a49-2d0d-436a-a610-2069a328fde5" providerId="AD" clId="Web-{E738C10B-E51D-513F-473F-8D6E5B678A15}" dt="2022-09-22T21:23:43.466" v="1226" actId="20577"/>
          <ac:spMkLst>
            <pc:docMk/>
            <pc:sldMk cId="3465766035" sldId="315"/>
            <ac:spMk id="2" creationId="{973E4F35-0797-49A0-A840-58A91713976A}"/>
          </ac:spMkLst>
        </pc:spChg>
        <pc:spChg chg="mod">
          <ac:chgData name="Ana Veikune" userId="S::ana.veikune@usp.ac.fj::c75c0a49-2d0d-436a-a610-2069a328fde5" providerId="AD" clId="Web-{E738C10B-E51D-513F-473F-8D6E5B678A15}" dt="2022-09-22T20:31:15.774" v="118" actId="20577"/>
          <ac:spMkLst>
            <pc:docMk/>
            <pc:sldMk cId="3465766035" sldId="315"/>
            <ac:spMk id="3" creationId="{6BB3624E-4C61-450A-8CBD-CAABC8C8D559}"/>
          </ac:spMkLst>
        </pc:spChg>
      </pc:sldChg>
      <pc:sldChg chg="modSp">
        <pc:chgData name="Ana Veikune" userId="S::ana.veikune@usp.ac.fj::c75c0a49-2d0d-436a-a610-2069a328fde5" providerId="AD" clId="Web-{E738C10B-E51D-513F-473F-8D6E5B678A15}" dt="2022-09-22T20:32:34.994" v="130" actId="20577"/>
        <pc:sldMkLst>
          <pc:docMk/>
          <pc:sldMk cId="1480091490" sldId="322"/>
        </pc:sldMkLst>
        <pc:spChg chg="mod">
          <ac:chgData name="Ana Veikune" userId="S::ana.veikune@usp.ac.fj::c75c0a49-2d0d-436a-a610-2069a328fde5" providerId="AD" clId="Web-{E738C10B-E51D-513F-473F-8D6E5B678A15}" dt="2022-09-22T20:32:24.682" v="128" actId="20577"/>
          <ac:spMkLst>
            <pc:docMk/>
            <pc:sldMk cId="1480091490" sldId="322"/>
            <ac:spMk id="2" creationId="{E9840D0C-F22B-44E7-AB1F-BDF83A45CA86}"/>
          </ac:spMkLst>
        </pc:spChg>
        <pc:spChg chg="mod">
          <ac:chgData name="Ana Veikune" userId="S::ana.veikune@usp.ac.fj::c75c0a49-2d0d-436a-a610-2069a328fde5" providerId="AD" clId="Web-{E738C10B-E51D-513F-473F-8D6E5B678A15}" dt="2022-09-22T20:32:34.994" v="130" actId="20577"/>
          <ac:spMkLst>
            <pc:docMk/>
            <pc:sldMk cId="1480091490" sldId="322"/>
            <ac:spMk id="3" creationId="{EDB11714-98F4-4AFC-926A-337347E79126}"/>
          </ac:spMkLst>
        </pc:spChg>
        <pc:spChg chg="mod">
          <ac:chgData name="Ana Veikune" userId="S::ana.veikune@usp.ac.fj::c75c0a49-2d0d-436a-a610-2069a328fde5" providerId="AD" clId="Web-{E738C10B-E51D-513F-473F-8D6E5B678A15}" dt="2022-09-22T20:32:19.385" v="127" actId="20577"/>
          <ac:spMkLst>
            <pc:docMk/>
            <pc:sldMk cId="1480091490" sldId="322"/>
            <ac:spMk id="10" creationId="{7B9283EA-DB9A-45B3-9C20-CD502BEFA45F}"/>
          </ac:spMkLst>
        </pc:spChg>
      </pc:sldChg>
      <pc:sldChg chg="delSp modSp delAnim">
        <pc:chgData name="Ana Veikune" userId="S::ana.veikune@usp.ac.fj::c75c0a49-2d0d-436a-a610-2069a328fde5" providerId="AD" clId="Web-{E738C10B-E51D-513F-473F-8D6E5B678A15}" dt="2022-09-22T20:34:18.293" v="165"/>
        <pc:sldMkLst>
          <pc:docMk/>
          <pc:sldMk cId="3525791203" sldId="323"/>
        </pc:sldMkLst>
        <pc:spChg chg="mod">
          <ac:chgData name="Ana Veikune" userId="S::ana.veikune@usp.ac.fj::c75c0a49-2d0d-436a-a610-2069a328fde5" providerId="AD" clId="Web-{E738C10B-E51D-513F-473F-8D6E5B678A15}" dt="2022-09-22T20:32:50.464" v="132" actId="20577"/>
          <ac:spMkLst>
            <pc:docMk/>
            <pc:sldMk cId="3525791203" sldId="323"/>
            <ac:spMk id="2" creationId="{F544247C-5B6A-47E8-8115-BE5AD6157114}"/>
          </ac:spMkLst>
        </pc:spChg>
        <pc:spChg chg="mod">
          <ac:chgData name="Ana Veikune" userId="S::ana.veikune@usp.ac.fj::c75c0a49-2d0d-436a-a610-2069a328fde5" providerId="AD" clId="Web-{E738C10B-E51D-513F-473F-8D6E5B678A15}" dt="2022-09-22T20:33:21.808" v="141" actId="20577"/>
          <ac:spMkLst>
            <pc:docMk/>
            <pc:sldMk cId="3525791203" sldId="323"/>
            <ac:spMk id="3" creationId="{422138D4-4E2D-4DF3-AA44-EC069E0CC41B}"/>
          </ac:spMkLst>
        </pc:spChg>
        <pc:spChg chg="del">
          <ac:chgData name="Ana Veikune" userId="S::ana.veikune@usp.ac.fj::c75c0a49-2d0d-436a-a610-2069a328fde5" providerId="AD" clId="Web-{E738C10B-E51D-513F-473F-8D6E5B678A15}" dt="2022-09-22T20:34:18.293" v="165"/>
          <ac:spMkLst>
            <pc:docMk/>
            <pc:sldMk cId="3525791203" sldId="323"/>
            <ac:spMk id="4" creationId="{AEF545B5-110A-4B52-A0BC-A47F653846CE}"/>
          </ac:spMkLst>
        </pc:spChg>
        <pc:spChg chg="mod">
          <ac:chgData name="Ana Veikune" userId="S::ana.veikune@usp.ac.fj::c75c0a49-2d0d-436a-a610-2069a328fde5" providerId="AD" clId="Web-{E738C10B-E51D-513F-473F-8D6E5B678A15}" dt="2022-09-22T20:34:13.106" v="164" actId="20577"/>
          <ac:spMkLst>
            <pc:docMk/>
            <pc:sldMk cId="3525791203" sldId="323"/>
            <ac:spMk id="5" creationId="{E3F90E0B-0BFA-47BC-9E7C-A6C922A301B8}"/>
          </ac:spMkLst>
        </pc:spChg>
      </pc:sldChg>
      <pc:sldChg chg="modSp">
        <pc:chgData name="Ana Veikune" userId="S::ana.veikune@usp.ac.fj::c75c0a49-2d0d-436a-a610-2069a328fde5" providerId="AD" clId="Web-{E738C10B-E51D-513F-473F-8D6E5B678A15}" dt="2022-09-22T21:03:17.551" v="901" actId="20577"/>
        <pc:sldMkLst>
          <pc:docMk/>
          <pc:sldMk cId="3440269369" sldId="336"/>
        </pc:sldMkLst>
        <pc:spChg chg="mod">
          <ac:chgData name="Ana Veikune" userId="S::ana.veikune@usp.ac.fj::c75c0a49-2d0d-436a-a610-2069a328fde5" providerId="AD" clId="Web-{E738C10B-E51D-513F-473F-8D6E5B678A15}" dt="2022-09-22T21:03:12.426" v="899" actId="20577"/>
          <ac:spMkLst>
            <pc:docMk/>
            <pc:sldMk cId="3440269369" sldId="336"/>
            <ac:spMk id="4" creationId="{58E69B9A-DDFC-40E2-951F-3E83386AB6E1}"/>
          </ac:spMkLst>
        </pc:spChg>
        <pc:spChg chg="mod">
          <ac:chgData name="Ana Veikune" userId="S::ana.veikune@usp.ac.fj::c75c0a49-2d0d-436a-a610-2069a328fde5" providerId="AD" clId="Web-{E738C10B-E51D-513F-473F-8D6E5B678A15}" dt="2022-09-22T21:03:17.551" v="901" actId="20577"/>
          <ac:spMkLst>
            <pc:docMk/>
            <pc:sldMk cId="3440269369" sldId="336"/>
            <ac:spMk id="5" creationId="{384C62B8-7F2E-4884-8657-BB22406853F1}"/>
          </ac:spMkLst>
        </pc:spChg>
      </pc:sldChg>
      <pc:sldChg chg="modSp">
        <pc:chgData name="Ana Veikune" userId="S::ana.veikune@usp.ac.fj::c75c0a49-2d0d-436a-a610-2069a328fde5" providerId="AD" clId="Web-{E738C10B-E51D-513F-473F-8D6E5B678A15}" dt="2022-09-22T20:26:57.798" v="46" actId="20577"/>
        <pc:sldMkLst>
          <pc:docMk/>
          <pc:sldMk cId="1011634816" sldId="337"/>
        </pc:sldMkLst>
        <pc:spChg chg="mod">
          <ac:chgData name="Ana Veikune" userId="S::ana.veikune@usp.ac.fj::c75c0a49-2d0d-436a-a610-2069a328fde5" providerId="AD" clId="Web-{E738C10B-E51D-513F-473F-8D6E5B678A15}" dt="2022-09-22T20:26:53.923" v="44" actId="20577"/>
          <ac:spMkLst>
            <pc:docMk/>
            <pc:sldMk cId="1011634816" sldId="337"/>
            <ac:spMk id="4" creationId="{923261FE-C1B1-4A66-B7B1-6F302E088C5A}"/>
          </ac:spMkLst>
        </pc:spChg>
        <pc:spChg chg="mod">
          <ac:chgData name="Ana Veikune" userId="S::ana.veikune@usp.ac.fj::c75c0a49-2d0d-436a-a610-2069a328fde5" providerId="AD" clId="Web-{E738C10B-E51D-513F-473F-8D6E5B678A15}" dt="2022-09-22T20:26:57.798" v="46" actId="20577"/>
          <ac:spMkLst>
            <pc:docMk/>
            <pc:sldMk cId="1011634816" sldId="337"/>
            <ac:spMk id="5" creationId="{AEA8CCA9-F3C9-4A8B-A903-EF809879E1C5}"/>
          </ac:spMkLst>
        </pc:spChg>
      </pc:sldChg>
      <pc:sldChg chg="modSp">
        <pc:chgData name="Ana Veikune" userId="S::ana.veikune@usp.ac.fj::c75c0a49-2d0d-436a-a610-2069a328fde5" providerId="AD" clId="Web-{E738C10B-E51D-513F-473F-8D6E5B678A15}" dt="2022-09-22T22:01:37.197" v="1237" actId="20577"/>
        <pc:sldMkLst>
          <pc:docMk/>
          <pc:sldMk cId="1199776143" sldId="371"/>
        </pc:sldMkLst>
        <pc:spChg chg="mod">
          <ac:chgData name="Ana Veikune" userId="S::ana.veikune@usp.ac.fj::c75c0a49-2d0d-436a-a610-2069a328fde5" providerId="AD" clId="Web-{E738C10B-E51D-513F-473F-8D6E5B678A15}" dt="2022-09-22T22:01:14.228" v="1231" actId="20577"/>
          <ac:spMkLst>
            <pc:docMk/>
            <pc:sldMk cId="1199776143" sldId="371"/>
            <ac:spMk id="2" creationId="{AC4957B0-32FD-47DB-B5A2-B772024FF17F}"/>
          </ac:spMkLst>
        </pc:spChg>
        <pc:spChg chg="mod">
          <ac:chgData name="Ana Veikune" userId="S::ana.veikune@usp.ac.fj::c75c0a49-2d0d-436a-a610-2069a328fde5" providerId="AD" clId="Web-{E738C10B-E51D-513F-473F-8D6E5B678A15}" dt="2022-09-22T22:01:37.197" v="1237" actId="20577"/>
          <ac:spMkLst>
            <pc:docMk/>
            <pc:sldMk cId="1199776143" sldId="371"/>
            <ac:spMk id="3" creationId="{C6DE0AE1-26C4-4A7B-A9B2-CA1EA794D4FD}"/>
          </ac:spMkLst>
        </pc:spChg>
      </pc:sldChg>
      <pc:sldChg chg="modSp">
        <pc:chgData name="Ana Veikune" userId="S::ana.veikune@usp.ac.fj::c75c0a49-2d0d-436a-a610-2069a328fde5" providerId="AD" clId="Web-{E738C10B-E51D-513F-473F-8D6E5B678A15}" dt="2022-09-22T20:31:23.399" v="120" actId="20577"/>
        <pc:sldMkLst>
          <pc:docMk/>
          <pc:sldMk cId="2913541350" sldId="373"/>
        </pc:sldMkLst>
        <pc:spChg chg="mod">
          <ac:chgData name="Ana Veikune" userId="S::ana.veikune@usp.ac.fj::c75c0a49-2d0d-436a-a610-2069a328fde5" providerId="AD" clId="Web-{E738C10B-E51D-513F-473F-8D6E5B678A15}" dt="2022-09-22T20:31:23.399" v="120" actId="20577"/>
          <ac:spMkLst>
            <pc:docMk/>
            <pc:sldMk cId="2913541350" sldId="373"/>
            <ac:spMk id="5" creationId="{AEA8CCA9-F3C9-4A8B-A903-EF809879E1C5}"/>
          </ac:spMkLst>
        </pc:spChg>
      </pc:sldChg>
      <pc:sldChg chg="modSp">
        <pc:chgData name="Ana Veikune" userId="S::ana.veikune@usp.ac.fj::c75c0a49-2d0d-436a-a610-2069a328fde5" providerId="AD" clId="Web-{E738C10B-E51D-513F-473F-8D6E5B678A15}" dt="2022-09-22T20:30:36.367" v="116" actId="20577"/>
        <pc:sldMkLst>
          <pc:docMk/>
          <pc:sldMk cId="3259246367" sldId="374"/>
        </pc:sldMkLst>
        <pc:spChg chg="mod">
          <ac:chgData name="Ana Veikune" userId="S::ana.veikune@usp.ac.fj::c75c0a49-2d0d-436a-a610-2069a328fde5" providerId="AD" clId="Web-{E738C10B-E51D-513F-473F-8D6E5B678A15}" dt="2022-09-22T20:29:54.226" v="98" actId="20577"/>
          <ac:spMkLst>
            <pc:docMk/>
            <pc:sldMk cId="3259246367" sldId="374"/>
            <ac:spMk id="2" creationId="{5D1FCFB3-569A-4439-AF6B-719515ABA7D1}"/>
          </ac:spMkLst>
        </pc:spChg>
        <pc:spChg chg="mod">
          <ac:chgData name="Ana Veikune" userId="S::ana.veikune@usp.ac.fj::c75c0a49-2d0d-436a-a610-2069a328fde5" providerId="AD" clId="Web-{E738C10B-E51D-513F-473F-8D6E5B678A15}" dt="2022-09-22T20:30:36.367" v="116" actId="20577"/>
          <ac:spMkLst>
            <pc:docMk/>
            <pc:sldMk cId="3259246367" sldId="374"/>
            <ac:spMk id="3" creationId="{6E9BD8B5-CF87-4021-8789-6E38040E4E87}"/>
          </ac:spMkLst>
        </pc:spChg>
      </pc:sldChg>
      <pc:sldChg chg="modSp">
        <pc:chgData name="Ana Veikune" userId="S::ana.veikune@usp.ac.fj::c75c0a49-2d0d-436a-a610-2069a328fde5" providerId="AD" clId="Web-{E738C10B-E51D-513F-473F-8D6E5B678A15}" dt="2022-09-22T21:18:27.695" v="1157" actId="20577"/>
        <pc:sldMkLst>
          <pc:docMk/>
          <pc:sldMk cId="3926352997" sldId="395"/>
        </pc:sldMkLst>
        <pc:spChg chg="mod">
          <ac:chgData name="Ana Veikune" userId="S::ana.veikune@usp.ac.fj::c75c0a49-2d0d-436a-a610-2069a328fde5" providerId="AD" clId="Web-{E738C10B-E51D-513F-473F-8D6E5B678A15}" dt="2022-09-22T21:18:27.695" v="1157" actId="20577"/>
          <ac:spMkLst>
            <pc:docMk/>
            <pc:sldMk cId="3926352997" sldId="395"/>
            <ac:spMk id="3" creationId="{59D4D71F-47C7-46BB-9FF5-099E1CD0FC8B}"/>
          </ac:spMkLst>
        </pc:spChg>
      </pc:sldChg>
      <pc:sldChg chg="modSp">
        <pc:chgData name="Ana Veikune" userId="S::ana.veikune@usp.ac.fj::c75c0a49-2d0d-436a-a610-2069a328fde5" providerId="AD" clId="Web-{E738C10B-E51D-513F-473F-8D6E5B678A15}" dt="2022-09-22T20:32:06.431" v="126" actId="20577"/>
        <pc:sldMkLst>
          <pc:docMk/>
          <pc:sldMk cId="2220494578" sldId="399"/>
        </pc:sldMkLst>
        <pc:spChg chg="mod">
          <ac:chgData name="Ana Veikune" userId="S::ana.veikune@usp.ac.fj::c75c0a49-2d0d-436a-a610-2069a328fde5" providerId="AD" clId="Web-{E738C10B-E51D-513F-473F-8D6E5B678A15}" dt="2022-09-22T20:32:06.431" v="126" actId="20577"/>
          <ac:spMkLst>
            <pc:docMk/>
            <pc:sldMk cId="2220494578" sldId="399"/>
            <ac:spMk id="3" creationId="{0B3CAEF3-37FE-48DF-9760-EB70CA313FED}"/>
          </ac:spMkLst>
        </pc:spChg>
      </pc:sldChg>
      <pc:sldChg chg="modSp">
        <pc:chgData name="Ana Veikune" userId="S::ana.veikune@usp.ac.fj::c75c0a49-2d0d-436a-a610-2069a328fde5" providerId="AD" clId="Web-{E738C10B-E51D-513F-473F-8D6E5B678A15}" dt="2022-09-22T21:09:37.075" v="988" actId="20577"/>
        <pc:sldMkLst>
          <pc:docMk/>
          <pc:sldMk cId="228733353" sldId="406"/>
        </pc:sldMkLst>
        <pc:spChg chg="mod">
          <ac:chgData name="Ana Veikune" userId="S::ana.veikune@usp.ac.fj::c75c0a49-2d0d-436a-a610-2069a328fde5" providerId="AD" clId="Web-{E738C10B-E51D-513F-473F-8D6E5B678A15}" dt="2022-09-22T21:09:37.075" v="988" actId="20577"/>
          <ac:spMkLst>
            <pc:docMk/>
            <pc:sldMk cId="228733353" sldId="406"/>
            <ac:spMk id="3" creationId="{CFD541D6-3DDA-4364-910B-BFF2F0B2A5F8}"/>
          </ac:spMkLst>
        </pc:spChg>
      </pc:sldChg>
      <pc:sldChg chg="modSp">
        <pc:chgData name="Ana Veikune" userId="S::ana.veikune@usp.ac.fj::c75c0a49-2d0d-436a-a610-2069a328fde5" providerId="AD" clId="Web-{E738C10B-E51D-513F-473F-8D6E5B678A15}" dt="2022-09-22T21:17:54.678" v="1155" actId="20577"/>
        <pc:sldMkLst>
          <pc:docMk/>
          <pc:sldMk cId="2232592325" sldId="407"/>
        </pc:sldMkLst>
        <pc:spChg chg="mod">
          <ac:chgData name="Ana Veikune" userId="S::ana.veikune@usp.ac.fj::c75c0a49-2d0d-436a-a610-2069a328fde5" providerId="AD" clId="Web-{E738C10B-E51D-513F-473F-8D6E5B678A15}" dt="2022-09-22T21:17:54.678" v="1155" actId="20577"/>
          <ac:spMkLst>
            <pc:docMk/>
            <pc:sldMk cId="2232592325" sldId="407"/>
            <ac:spMk id="3" creationId="{B6E4FB32-A201-4B9A-87C4-FF7C61D22F5C}"/>
          </ac:spMkLst>
        </pc:spChg>
        <pc:spChg chg="mod">
          <ac:chgData name="Ana Veikune" userId="S::ana.veikune@usp.ac.fj::c75c0a49-2d0d-436a-a610-2069a328fde5" providerId="AD" clId="Web-{E738C10B-E51D-513F-473F-8D6E5B678A15}" dt="2022-09-22T21:16:19.364" v="1073" actId="20577"/>
          <ac:spMkLst>
            <pc:docMk/>
            <pc:sldMk cId="2232592325" sldId="407"/>
            <ac:spMk id="5" creationId="{61DF136D-EFFE-457D-92A3-5E02A8B90160}"/>
          </ac:spMkLst>
        </pc:spChg>
      </pc:sldChg>
      <pc:sldChg chg="modSp">
        <pc:chgData name="Ana Veikune" userId="S::ana.veikune@usp.ac.fj::c75c0a49-2d0d-436a-a610-2069a328fde5" providerId="AD" clId="Web-{E738C10B-E51D-513F-473F-8D6E5B678A15}" dt="2022-09-22T21:11:15.624" v="1008" actId="20577"/>
        <pc:sldMkLst>
          <pc:docMk/>
          <pc:sldMk cId="2299659583" sldId="408"/>
        </pc:sldMkLst>
        <pc:spChg chg="mod">
          <ac:chgData name="Ana Veikune" userId="S::ana.veikune@usp.ac.fj::c75c0a49-2d0d-436a-a610-2069a328fde5" providerId="AD" clId="Web-{E738C10B-E51D-513F-473F-8D6E5B678A15}" dt="2022-09-22T21:11:15.624" v="1008" actId="20577"/>
          <ac:spMkLst>
            <pc:docMk/>
            <pc:sldMk cId="2299659583" sldId="408"/>
            <ac:spMk id="3" creationId="{CB891000-E13C-45C6-963F-8F6C6C39556D}"/>
          </ac:spMkLst>
        </pc:spChg>
      </pc:sldChg>
      <pc:sldChg chg="modSp">
        <pc:chgData name="Ana Veikune" userId="S::ana.veikune@usp.ac.fj::c75c0a49-2d0d-436a-a610-2069a328fde5" providerId="AD" clId="Web-{E738C10B-E51D-513F-473F-8D6E5B678A15}" dt="2022-09-22T21:05:47.991" v="940" actId="20577"/>
        <pc:sldMkLst>
          <pc:docMk/>
          <pc:sldMk cId="2278776048" sldId="409"/>
        </pc:sldMkLst>
        <pc:spChg chg="mod">
          <ac:chgData name="Ana Veikune" userId="S::ana.veikune@usp.ac.fj::c75c0a49-2d0d-436a-a610-2069a328fde5" providerId="AD" clId="Web-{E738C10B-E51D-513F-473F-8D6E5B678A15}" dt="2022-09-22T21:05:47.991" v="940" actId="20577"/>
          <ac:spMkLst>
            <pc:docMk/>
            <pc:sldMk cId="2278776048" sldId="409"/>
            <ac:spMk id="2" creationId="{38B21FA1-38BF-4116-8634-AB51981BF08B}"/>
          </ac:spMkLst>
        </pc:spChg>
      </pc:sldChg>
      <pc:sldChg chg="modSp">
        <pc:chgData name="Ana Veikune" userId="S::ana.veikune@usp.ac.fj::c75c0a49-2d0d-436a-a610-2069a328fde5" providerId="AD" clId="Web-{E738C10B-E51D-513F-473F-8D6E5B678A15}" dt="2022-09-22T21:04:11.177" v="914" actId="20577"/>
        <pc:sldMkLst>
          <pc:docMk/>
          <pc:sldMk cId="1281195847" sldId="410"/>
        </pc:sldMkLst>
        <pc:spChg chg="mod">
          <ac:chgData name="Ana Veikune" userId="S::ana.veikune@usp.ac.fj::c75c0a49-2d0d-436a-a610-2069a328fde5" providerId="AD" clId="Web-{E738C10B-E51D-513F-473F-8D6E5B678A15}" dt="2022-09-22T21:03:40.598" v="905" actId="20577"/>
          <ac:spMkLst>
            <pc:docMk/>
            <pc:sldMk cId="1281195847" sldId="410"/>
            <ac:spMk id="2" creationId="{A902EB61-CE7F-4143-9904-0BC6BDE983AD}"/>
          </ac:spMkLst>
        </pc:spChg>
        <pc:spChg chg="mod">
          <ac:chgData name="Ana Veikune" userId="S::ana.veikune@usp.ac.fj::c75c0a49-2d0d-436a-a610-2069a328fde5" providerId="AD" clId="Web-{E738C10B-E51D-513F-473F-8D6E5B678A15}" dt="2022-09-22T21:04:11.177" v="914" actId="20577"/>
          <ac:spMkLst>
            <pc:docMk/>
            <pc:sldMk cId="1281195847" sldId="410"/>
            <ac:spMk id="8" creationId="{802B5D08-FA63-42E4-86AD-8E51CE713497}"/>
          </ac:spMkLst>
        </pc:spChg>
      </pc:sldChg>
      <pc:sldChg chg="modSp">
        <pc:chgData name="Ana Veikune" userId="S::ana.veikune@usp.ac.fj::c75c0a49-2d0d-436a-a610-2069a328fde5" providerId="AD" clId="Web-{E738C10B-E51D-513F-473F-8D6E5B678A15}" dt="2022-09-22T21:05:00.553" v="926" actId="20577"/>
        <pc:sldMkLst>
          <pc:docMk/>
          <pc:sldMk cId="3005116776" sldId="412"/>
        </pc:sldMkLst>
        <pc:spChg chg="mod">
          <ac:chgData name="Ana Veikune" userId="S::ana.veikune@usp.ac.fj::c75c0a49-2d0d-436a-a610-2069a328fde5" providerId="AD" clId="Web-{E738C10B-E51D-513F-473F-8D6E5B678A15}" dt="2022-09-22T21:04:32.631" v="921" actId="20577"/>
          <ac:spMkLst>
            <pc:docMk/>
            <pc:sldMk cId="3005116776" sldId="412"/>
            <ac:spMk id="2" creationId="{79536132-F4E9-4ED9-908F-CC346A61DECE}"/>
          </ac:spMkLst>
        </pc:spChg>
        <pc:spChg chg="mod">
          <ac:chgData name="Ana Veikune" userId="S::ana.veikune@usp.ac.fj::c75c0a49-2d0d-436a-a610-2069a328fde5" providerId="AD" clId="Web-{E738C10B-E51D-513F-473F-8D6E5B678A15}" dt="2022-09-22T21:05:00.553" v="926" actId="20577"/>
          <ac:spMkLst>
            <pc:docMk/>
            <pc:sldMk cId="3005116776" sldId="412"/>
            <ac:spMk id="3" creationId="{C183E90F-22DB-4359-BC57-63B3B1099439}"/>
          </ac:spMkLst>
        </pc:spChg>
      </pc:sldChg>
      <pc:sldChg chg="modSp">
        <pc:chgData name="Ana Veikune" userId="S::ana.veikune@usp.ac.fj::c75c0a49-2d0d-436a-a610-2069a328fde5" providerId="AD" clId="Web-{E738C10B-E51D-513F-473F-8D6E5B678A15}" dt="2022-09-22T20:37:03.656" v="197" actId="20577"/>
        <pc:sldMkLst>
          <pc:docMk/>
          <pc:sldMk cId="1001524228" sldId="416"/>
        </pc:sldMkLst>
        <pc:spChg chg="mod">
          <ac:chgData name="Ana Veikune" userId="S::ana.veikune@usp.ac.fj::c75c0a49-2d0d-436a-a610-2069a328fde5" providerId="AD" clId="Web-{E738C10B-E51D-513F-473F-8D6E5B678A15}" dt="2022-09-22T20:37:03.656" v="197" actId="20577"/>
          <ac:spMkLst>
            <pc:docMk/>
            <pc:sldMk cId="1001524228" sldId="416"/>
            <ac:spMk id="4" creationId="{58E69B9A-DDFC-40E2-951F-3E83386AB6E1}"/>
          </ac:spMkLst>
        </pc:spChg>
        <pc:spChg chg="mod">
          <ac:chgData name="Ana Veikune" userId="S::ana.veikune@usp.ac.fj::c75c0a49-2d0d-436a-a610-2069a328fde5" providerId="AD" clId="Web-{E738C10B-E51D-513F-473F-8D6E5B678A15}" dt="2022-09-22T20:35:46.904" v="191" actId="20577"/>
          <ac:spMkLst>
            <pc:docMk/>
            <pc:sldMk cId="1001524228" sldId="416"/>
            <ac:spMk id="5" creationId="{384C62B8-7F2E-4884-8657-BB22406853F1}"/>
          </ac:spMkLst>
        </pc:spChg>
      </pc:sldChg>
      <pc:sldChg chg="modSp">
        <pc:chgData name="Ana Veikune" userId="S::ana.veikune@usp.ac.fj::c75c0a49-2d0d-436a-a610-2069a328fde5" providerId="AD" clId="Web-{E738C10B-E51D-513F-473F-8D6E5B678A15}" dt="2022-09-22T20:40:08.598" v="239" actId="20577"/>
        <pc:sldMkLst>
          <pc:docMk/>
          <pc:sldMk cId="1006187751" sldId="419"/>
        </pc:sldMkLst>
        <pc:spChg chg="mod">
          <ac:chgData name="Ana Veikune" userId="S::ana.veikune@usp.ac.fj::c75c0a49-2d0d-436a-a610-2069a328fde5" providerId="AD" clId="Web-{E738C10B-E51D-513F-473F-8D6E5B678A15}" dt="2022-09-22T20:39:21.862" v="231" actId="20577"/>
          <ac:spMkLst>
            <pc:docMk/>
            <pc:sldMk cId="1006187751" sldId="419"/>
            <ac:spMk id="2" creationId="{DEB0A694-2FA2-4FFB-96FA-925582334A7D}"/>
          </ac:spMkLst>
        </pc:spChg>
        <pc:spChg chg="mod">
          <ac:chgData name="Ana Veikune" userId="S::ana.veikune@usp.ac.fj::c75c0a49-2d0d-436a-a610-2069a328fde5" providerId="AD" clId="Web-{E738C10B-E51D-513F-473F-8D6E5B678A15}" dt="2022-09-22T20:40:08.598" v="239" actId="20577"/>
          <ac:spMkLst>
            <pc:docMk/>
            <pc:sldMk cId="1006187751" sldId="419"/>
            <ac:spMk id="3" creationId="{A933D75E-7A50-49B7-91C9-A22523D1B826}"/>
          </ac:spMkLst>
        </pc:spChg>
      </pc:sldChg>
      <pc:sldChg chg="modSp">
        <pc:chgData name="Ana Veikune" userId="S::ana.veikune@usp.ac.fj::c75c0a49-2d0d-436a-a610-2069a328fde5" providerId="AD" clId="Web-{E738C10B-E51D-513F-473F-8D6E5B678A15}" dt="2022-09-22T20:41:39.428" v="254" actId="20577"/>
        <pc:sldMkLst>
          <pc:docMk/>
          <pc:sldMk cId="3410703084" sldId="420"/>
        </pc:sldMkLst>
        <pc:spChg chg="mod">
          <ac:chgData name="Ana Veikune" userId="S::ana.veikune@usp.ac.fj::c75c0a49-2d0d-436a-a610-2069a328fde5" providerId="AD" clId="Web-{E738C10B-E51D-513F-473F-8D6E5B678A15}" dt="2022-09-22T20:41:39.428" v="254" actId="20577"/>
          <ac:spMkLst>
            <pc:docMk/>
            <pc:sldMk cId="3410703084" sldId="420"/>
            <ac:spMk id="3" creationId="{5FFAB9FF-7433-4D0D-84AD-2AE319053DFE}"/>
          </ac:spMkLst>
        </pc:spChg>
      </pc:sldChg>
      <pc:sldChg chg="modSp">
        <pc:chgData name="Ana Veikune" userId="S::ana.veikune@usp.ac.fj::c75c0a49-2d0d-436a-a610-2069a328fde5" providerId="AD" clId="Web-{E738C10B-E51D-513F-473F-8D6E5B678A15}" dt="2022-09-22T20:42:24.616" v="258" actId="20577"/>
        <pc:sldMkLst>
          <pc:docMk/>
          <pc:sldMk cId="1185501663" sldId="421"/>
        </pc:sldMkLst>
        <pc:spChg chg="mod">
          <ac:chgData name="Ana Veikune" userId="S::ana.veikune@usp.ac.fj::c75c0a49-2d0d-436a-a610-2069a328fde5" providerId="AD" clId="Web-{E738C10B-E51D-513F-473F-8D6E5B678A15}" dt="2022-09-22T20:42:24.616" v="258" actId="20577"/>
          <ac:spMkLst>
            <pc:docMk/>
            <pc:sldMk cId="1185501663" sldId="421"/>
            <ac:spMk id="3" creationId="{5F1BEFA2-25F9-4810-96F3-F077F472F58D}"/>
          </ac:spMkLst>
        </pc:spChg>
      </pc:sldChg>
      <pc:sldChg chg="modSp">
        <pc:chgData name="Ana Veikune" userId="S::ana.veikune@usp.ac.fj::c75c0a49-2d0d-436a-a610-2069a328fde5" providerId="AD" clId="Web-{E738C10B-E51D-513F-473F-8D6E5B678A15}" dt="2022-09-22T20:43:43.899" v="277" actId="20577"/>
        <pc:sldMkLst>
          <pc:docMk/>
          <pc:sldMk cId="2827073495" sldId="422"/>
        </pc:sldMkLst>
        <pc:spChg chg="mod">
          <ac:chgData name="Ana Veikune" userId="S::ana.veikune@usp.ac.fj::c75c0a49-2d0d-436a-a610-2069a328fde5" providerId="AD" clId="Web-{E738C10B-E51D-513F-473F-8D6E5B678A15}" dt="2022-09-22T20:43:43.899" v="277" actId="20577"/>
          <ac:spMkLst>
            <pc:docMk/>
            <pc:sldMk cId="2827073495" sldId="422"/>
            <ac:spMk id="45" creationId="{DE7B7B82-4380-4483-89DF-8897FEC1A0C3}"/>
          </ac:spMkLst>
        </pc:spChg>
      </pc:sldChg>
      <pc:sldChg chg="modSp">
        <pc:chgData name="Ana Veikune" userId="S::ana.veikune@usp.ac.fj::c75c0a49-2d0d-436a-a610-2069a328fde5" providerId="AD" clId="Web-{E738C10B-E51D-513F-473F-8D6E5B678A15}" dt="2022-09-22T20:45:24.979" v="289" actId="20577"/>
        <pc:sldMkLst>
          <pc:docMk/>
          <pc:sldMk cId="1034624252" sldId="423"/>
        </pc:sldMkLst>
        <pc:spChg chg="mod">
          <ac:chgData name="Ana Veikune" userId="S::ana.veikune@usp.ac.fj::c75c0a49-2d0d-436a-a610-2069a328fde5" providerId="AD" clId="Web-{E738C10B-E51D-513F-473F-8D6E5B678A15}" dt="2022-09-22T20:45:24.979" v="289" actId="20577"/>
          <ac:spMkLst>
            <pc:docMk/>
            <pc:sldMk cId="1034624252" sldId="423"/>
            <ac:spMk id="3" creationId="{1340E27C-F2FD-427D-BBC2-FD8961BE36AA}"/>
          </ac:spMkLst>
        </pc:spChg>
      </pc:sldChg>
      <pc:sldChg chg="modSp">
        <pc:chgData name="Ana Veikune" userId="S::ana.veikune@usp.ac.fj::c75c0a49-2d0d-436a-a610-2069a328fde5" providerId="AD" clId="Web-{E738C10B-E51D-513F-473F-8D6E5B678A15}" dt="2022-09-22T20:49:44.221" v="335" actId="20577"/>
        <pc:sldMkLst>
          <pc:docMk/>
          <pc:sldMk cId="2495177904" sldId="424"/>
        </pc:sldMkLst>
        <pc:spChg chg="mod">
          <ac:chgData name="Ana Veikune" userId="S::ana.veikune@usp.ac.fj::c75c0a49-2d0d-436a-a610-2069a328fde5" providerId="AD" clId="Web-{E738C10B-E51D-513F-473F-8D6E5B678A15}" dt="2022-09-22T20:49:44.221" v="335" actId="20577"/>
          <ac:spMkLst>
            <pc:docMk/>
            <pc:sldMk cId="2495177904" sldId="424"/>
            <ac:spMk id="3" creationId="{BAE85BB8-5E4C-450C-A3CF-2C336A0772F6}"/>
          </ac:spMkLst>
        </pc:spChg>
      </pc:sldChg>
      <pc:sldChg chg="del">
        <pc:chgData name="Ana Veikune" userId="S::ana.veikune@usp.ac.fj::c75c0a49-2d0d-436a-a610-2069a328fde5" providerId="AD" clId="Web-{E738C10B-E51D-513F-473F-8D6E5B678A15}" dt="2022-09-22T20:45:46.152" v="290"/>
        <pc:sldMkLst>
          <pc:docMk/>
          <pc:sldMk cId="3108531606" sldId="428"/>
        </pc:sldMkLst>
      </pc:sldChg>
      <pc:sldChg chg="modSp">
        <pc:chgData name="Ana Veikune" userId="S::ana.veikune@usp.ac.fj::c75c0a49-2d0d-436a-a610-2069a328fde5" providerId="AD" clId="Web-{E738C10B-E51D-513F-473F-8D6E5B678A15}" dt="2022-09-22T20:46:28.902" v="302" actId="20577"/>
        <pc:sldMkLst>
          <pc:docMk/>
          <pc:sldMk cId="1056692038" sldId="429"/>
        </pc:sldMkLst>
        <pc:spChg chg="mod">
          <ac:chgData name="Ana Veikune" userId="S::ana.veikune@usp.ac.fj::c75c0a49-2d0d-436a-a610-2069a328fde5" providerId="AD" clId="Web-{E738C10B-E51D-513F-473F-8D6E5B678A15}" dt="2022-09-22T20:46:28.902" v="302" actId="20577"/>
          <ac:spMkLst>
            <pc:docMk/>
            <pc:sldMk cId="1056692038" sldId="429"/>
            <ac:spMk id="3" creationId="{4BCB2331-04A2-4CE0-BDE4-1F1D58D12E0D}"/>
          </ac:spMkLst>
        </pc:spChg>
      </pc:sldChg>
      <pc:sldChg chg="modSp">
        <pc:chgData name="Ana Veikune" userId="S::ana.veikune@usp.ac.fj::c75c0a49-2d0d-436a-a610-2069a328fde5" providerId="AD" clId="Web-{E738C10B-E51D-513F-473F-8D6E5B678A15}" dt="2022-09-22T21:12:26.016" v="1027" actId="20577"/>
        <pc:sldMkLst>
          <pc:docMk/>
          <pc:sldMk cId="2529569195" sldId="430"/>
        </pc:sldMkLst>
        <pc:spChg chg="mod">
          <ac:chgData name="Ana Veikune" userId="S::ana.veikune@usp.ac.fj::c75c0a49-2d0d-436a-a610-2069a328fde5" providerId="AD" clId="Web-{E738C10B-E51D-513F-473F-8D6E5B678A15}" dt="2022-09-22T21:11:26.609" v="1012" actId="20577"/>
          <ac:spMkLst>
            <pc:docMk/>
            <pc:sldMk cId="2529569195" sldId="430"/>
            <ac:spMk id="2" creationId="{35053281-C698-4005-9B7E-6F5C50DBA54E}"/>
          </ac:spMkLst>
        </pc:spChg>
        <pc:spChg chg="mod">
          <ac:chgData name="Ana Veikune" userId="S::ana.veikune@usp.ac.fj::c75c0a49-2d0d-436a-a610-2069a328fde5" providerId="AD" clId="Web-{E738C10B-E51D-513F-473F-8D6E5B678A15}" dt="2022-09-22T21:12:26.016" v="1027" actId="20577"/>
          <ac:spMkLst>
            <pc:docMk/>
            <pc:sldMk cId="2529569195" sldId="430"/>
            <ac:spMk id="3" creationId="{77BD6CBE-4B8B-4CD3-8352-3530D8CE63D7}"/>
          </ac:spMkLst>
        </pc:spChg>
      </pc:sldChg>
      <pc:sldChg chg="modSp">
        <pc:chgData name="Ana Veikune" userId="S::ana.veikune@usp.ac.fj::c75c0a49-2d0d-436a-a610-2069a328fde5" providerId="AD" clId="Web-{E738C10B-E51D-513F-473F-8D6E5B678A15}" dt="2022-09-22T20:39:03.362" v="229" actId="20577"/>
        <pc:sldMkLst>
          <pc:docMk/>
          <pc:sldMk cId="4137753761" sldId="431"/>
        </pc:sldMkLst>
        <pc:spChg chg="mod">
          <ac:chgData name="Ana Veikune" userId="S::ana.veikune@usp.ac.fj::c75c0a49-2d0d-436a-a610-2069a328fde5" providerId="AD" clId="Web-{E738C10B-E51D-513F-473F-8D6E5B678A15}" dt="2022-09-22T20:39:03.362" v="229" actId="20577"/>
          <ac:spMkLst>
            <pc:docMk/>
            <pc:sldMk cId="4137753761" sldId="431"/>
            <ac:spMk id="3" creationId="{9FF51B6A-9A4B-4DF6-BF58-2CCC22DBF3DB}"/>
          </ac:spMkLst>
        </pc:spChg>
      </pc:sldChg>
      <pc:sldChg chg="modSp">
        <pc:chgData name="Ana Veikune" userId="S::ana.veikune@usp.ac.fj::c75c0a49-2d0d-436a-a610-2069a328fde5" providerId="AD" clId="Web-{E738C10B-E51D-513F-473F-8D6E5B678A15}" dt="2022-09-22T21:10:41.514" v="1004" actId="20577"/>
        <pc:sldMkLst>
          <pc:docMk/>
          <pc:sldMk cId="3994229325" sldId="435"/>
        </pc:sldMkLst>
        <pc:spChg chg="mod">
          <ac:chgData name="Ana Veikune" userId="S::ana.veikune@usp.ac.fj::c75c0a49-2d0d-436a-a610-2069a328fde5" providerId="AD" clId="Web-{E738C10B-E51D-513F-473F-8D6E5B678A15}" dt="2022-09-22T21:10:41.514" v="1004" actId="20577"/>
          <ac:spMkLst>
            <pc:docMk/>
            <pc:sldMk cId="3994229325" sldId="435"/>
            <ac:spMk id="2" creationId="{9BBB63E1-58E5-4551-8F6F-ECEBB6668C72}"/>
          </ac:spMkLst>
        </pc:spChg>
        <pc:spChg chg="mod">
          <ac:chgData name="Ana Veikune" userId="S::ana.veikune@usp.ac.fj::c75c0a49-2d0d-436a-a610-2069a328fde5" providerId="AD" clId="Web-{E738C10B-E51D-513F-473F-8D6E5B678A15}" dt="2022-09-22T21:10:35.733" v="1002" actId="20577"/>
          <ac:spMkLst>
            <pc:docMk/>
            <pc:sldMk cId="3994229325" sldId="435"/>
            <ac:spMk id="3" creationId="{0D768CD0-4BDC-49A2-86DC-1AF2ABA005A7}"/>
          </ac:spMkLst>
        </pc:spChg>
      </pc:sldChg>
      <pc:sldChg chg="modSp">
        <pc:chgData name="Ana Veikune" userId="S::ana.veikune@usp.ac.fj::c75c0a49-2d0d-436a-a610-2069a328fde5" providerId="AD" clId="Web-{E738C10B-E51D-513F-473F-8D6E5B678A15}" dt="2022-09-22T20:52:04.507" v="373" actId="20577"/>
        <pc:sldMkLst>
          <pc:docMk/>
          <pc:sldMk cId="573446065" sldId="438"/>
        </pc:sldMkLst>
        <pc:spChg chg="mod">
          <ac:chgData name="Ana Veikune" userId="S::ana.veikune@usp.ac.fj::c75c0a49-2d0d-436a-a610-2069a328fde5" providerId="AD" clId="Web-{E738C10B-E51D-513F-473F-8D6E5B678A15}" dt="2022-09-22T20:51:03.535" v="348" actId="20577"/>
          <ac:spMkLst>
            <pc:docMk/>
            <pc:sldMk cId="573446065" sldId="438"/>
            <ac:spMk id="2" creationId="{EE193EE3-2521-485F-8B6B-671A4FAFD142}"/>
          </ac:spMkLst>
        </pc:spChg>
        <pc:spChg chg="mod">
          <ac:chgData name="Ana Veikune" userId="S::ana.veikune@usp.ac.fj::c75c0a49-2d0d-436a-a610-2069a328fde5" providerId="AD" clId="Web-{E738C10B-E51D-513F-473F-8D6E5B678A15}" dt="2022-09-22T20:52:04.507" v="373" actId="20577"/>
          <ac:spMkLst>
            <pc:docMk/>
            <pc:sldMk cId="573446065" sldId="438"/>
            <ac:spMk id="3" creationId="{59488986-E5F6-46A2-BAFA-BCE7361440E2}"/>
          </ac:spMkLst>
        </pc:spChg>
      </pc:sldChg>
      <pc:sldChg chg="modSp">
        <pc:chgData name="Ana Veikune" userId="S::ana.veikune@usp.ac.fj::c75c0a49-2d0d-436a-a610-2069a328fde5" providerId="AD" clId="Web-{E738C10B-E51D-513F-473F-8D6E5B678A15}" dt="2022-09-22T21:20:59.135" v="1223" actId="20577"/>
        <pc:sldMkLst>
          <pc:docMk/>
          <pc:sldMk cId="2389842740" sldId="439"/>
        </pc:sldMkLst>
        <pc:spChg chg="mod">
          <ac:chgData name="Ana Veikune" userId="S::ana.veikune@usp.ac.fj::c75c0a49-2d0d-436a-a610-2069a328fde5" providerId="AD" clId="Web-{E738C10B-E51D-513F-473F-8D6E5B678A15}" dt="2022-09-22T21:20:59.135" v="1223" actId="20577"/>
          <ac:spMkLst>
            <pc:docMk/>
            <pc:sldMk cId="2389842740" sldId="439"/>
            <ac:spMk id="2" creationId="{6DB05549-1420-6D41-A52E-ECEAF999EF1A}"/>
          </ac:spMkLst>
        </pc:spChg>
        <pc:graphicFrameChg chg="modGraphic">
          <ac:chgData name="Ana Veikune" userId="S::ana.veikune@usp.ac.fj::c75c0a49-2d0d-436a-a610-2069a328fde5" providerId="AD" clId="Web-{E738C10B-E51D-513F-473F-8D6E5B678A15}" dt="2022-09-22T21:20:01.197" v="1187" actId="20577"/>
          <ac:graphicFrameMkLst>
            <pc:docMk/>
            <pc:sldMk cId="2389842740" sldId="439"/>
            <ac:graphicFrameMk id="11" creationId="{1B526D7D-677A-441C-9976-9FF79EA30E9A}"/>
          </ac:graphicFrameMkLst>
        </pc:graphicFrameChg>
      </pc:sldChg>
      <pc:sldChg chg="del">
        <pc:chgData name="Ana Veikune" userId="S::ana.veikune@usp.ac.fj::c75c0a49-2d0d-436a-a610-2069a328fde5" providerId="AD" clId="Web-{E738C10B-E51D-513F-473F-8D6E5B678A15}" dt="2022-09-22T21:21:35.886" v="1224"/>
        <pc:sldMkLst>
          <pc:docMk/>
          <pc:sldMk cId="727709220" sldId="463"/>
        </pc:sldMkLst>
      </pc:sldChg>
      <pc:sldChg chg="modSp">
        <pc:chgData name="Ana Veikune" userId="S::ana.veikune@usp.ac.fj::c75c0a49-2d0d-436a-a610-2069a328fde5" providerId="AD" clId="Web-{E738C10B-E51D-513F-473F-8D6E5B678A15}" dt="2022-09-22T20:50:43.706" v="346" actId="20577"/>
        <pc:sldMkLst>
          <pc:docMk/>
          <pc:sldMk cId="1387065852" sldId="466"/>
        </pc:sldMkLst>
        <pc:spChg chg="mod">
          <ac:chgData name="Ana Veikune" userId="S::ana.veikune@usp.ac.fj::c75c0a49-2d0d-436a-a610-2069a328fde5" providerId="AD" clId="Web-{E738C10B-E51D-513F-473F-8D6E5B678A15}" dt="2022-09-22T20:49:49.346" v="336" actId="20577"/>
          <ac:spMkLst>
            <pc:docMk/>
            <pc:sldMk cId="1387065852" sldId="466"/>
            <ac:spMk id="2" creationId="{D06D8322-C72E-4AEE-93E0-E62C590AFA6D}"/>
          </ac:spMkLst>
        </pc:spChg>
        <pc:spChg chg="mod">
          <ac:chgData name="Ana Veikune" userId="S::ana.veikune@usp.ac.fj::c75c0a49-2d0d-436a-a610-2069a328fde5" providerId="AD" clId="Web-{E738C10B-E51D-513F-473F-8D6E5B678A15}" dt="2022-09-22T20:50:43.706" v="346" actId="20577"/>
          <ac:spMkLst>
            <pc:docMk/>
            <pc:sldMk cId="1387065852" sldId="466"/>
            <ac:spMk id="3" creationId="{72271D24-CC2F-4479-9ED0-AAA6BA586134}"/>
          </ac:spMkLst>
        </pc:spChg>
      </pc:sldChg>
      <pc:sldChg chg="modSp">
        <pc:chgData name="Ana Veikune" userId="S::ana.veikune@usp.ac.fj::c75c0a49-2d0d-436a-a610-2069a328fde5" providerId="AD" clId="Web-{E738C10B-E51D-513F-473F-8D6E5B678A15}" dt="2022-09-22T21:03:05.879" v="898" actId="20577"/>
        <pc:sldMkLst>
          <pc:docMk/>
          <pc:sldMk cId="3370706298" sldId="467"/>
        </pc:sldMkLst>
        <pc:spChg chg="mod">
          <ac:chgData name="Ana Veikune" userId="S::ana.veikune@usp.ac.fj::c75c0a49-2d0d-436a-a610-2069a328fde5" providerId="AD" clId="Web-{E738C10B-E51D-513F-473F-8D6E5B678A15}" dt="2022-09-22T20:53:01.867" v="403" actId="20577"/>
          <ac:spMkLst>
            <pc:docMk/>
            <pc:sldMk cId="3370706298" sldId="467"/>
            <ac:spMk id="2" creationId="{78D39A8A-AAD5-498D-BA7D-9CE6B2170568}"/>
          </ac:spMkLst>
        </pc:spChg>
        <pc:spChg chg="mod">
          <ac:chgData name="Ana Veikune" userId="S::ana.veikune@usp.ac.fj::c75c0a49-2d0d-436a-a610-2069a328fde5" providerId="AD" clId="Web-{E738C10B-E51D-513F-473F-8D6E5B678A15}" dt="2022-09-22T21:03:05.879" v="898" actId="20577"/>
          <ac:spMkLst>
            <pc:docMk/>
            <pc:sldMk cId="3370706298" sldId="467"/>
            <ac:spMk id="3" creationId="{A941C56A-1C15-4678-B8EF-83A44DA5A3F7}"/>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29T11:05:53.511" idx="5">
    <p:pos x="10" y="10"/>
    <p:text>Suggest adding 2-3 of the below scenarios from Dir. Naisele throughout Modules 4.3 and Module 4.4. (in addition to the video on PFA) to have CPOs practice how to respond with PSS/PFA as well as to complement the scenarios presented in the CP modules.
Scenarios Below:
A year 9 girl came to inform you that some student in Year 10 from the same school posted her photos [half naked] on Facebook, swearing at her and also saying bad things about her. She is worried and sacred and wants to harm herself. How can you help?
A Year 11 girl informed you that she is 2 months pregnant. She is frightened to reveal it to her parents as they would not accept it.  Discuss how you will assist this student.
It was brought to your attention that a Year 11 girl and a Year 12 boy are having serious romantic relationship. It has come to the point that their academic performance is affected. How can you help them?
A Year 12 senior prefect approached you at school and informed you that he has lost interest in school work and is thinking of dropping out of school. His mother is supporting him with 2 other younger siblings. He has to go and look for work to support his mother. He is very closed to his mother and he can see the struggled his mum went through every day to support the family. The father had passed away. Discuss how you can assist.
A group of 6 Year 9 boys were caught gambling in the classroom during a free period. They were brought to your attention. How will you help?</p:text>
    <p:extLst>
      <p:ext uri="{C676402C-5697-4E1C-873F-D02D1690AC5C}">
        <p15:threadingInfo xmlns:p15="http://schemas.microsoft.com/office/powerpoint/2012/main" timeZoneBias="-720"/>
      </p:ext>
    </p:extLst>
  </p:cm>
</p:cmLst>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CA242-ECFF-4ADD-A1F5-82A35D39D124}" type="doc">
      <dgm:prSet loTypeId="urn:microsoft.com/office/officeart/2005/8/layout/cycle6" loCatId="cycle" qsTypeId="urn:microsoft.com/office/officeart/2005/8/quickstyle/simple1" qsCatId="simple" csTypeId="urn:microsoft.com/office/officeart/2005/8/colors/accent2_5" csCatId="accent2" phldr="1"/>
      <dgm:spPr/>
      <dgm:t>
        <a:bodyPr/>
        <a:lstStyle/>
        <a:p>
          <a:endParaRPr lang="en-GB"/>
        </a:p>
      </dgm:t>
    </dgm:pt>
    <dgm:pt modelId="{B6AF6154-BB04-49B5-BB6C-2A659F474CEB}">
      <dgm:prSet phldrT="[Text]" custT="1"/>
      <dgm:spPr/>
      <dgm:t>
        <a:bodyPr/>
        <a:lstStyle/>
        <a:p>
          <a:endParaRPr lang="en-US" sz="1400" b="1" dirty="0">
            <a:solidFill>
              <a:schemeClr val="tx1"/>
            </a:solidFill>
          </a:endParaRPr>
        </a:p>
        <a:p>
          <a:r>
            <a:rPr lang="en-GB" sz="1400" b="1" dirty="0">
              <a:solidFill>
                <a:schemeClr val="tx1"/>
              </a:solidFill>
            </a:rPr>
            <a:t>‘Ilo e </a:t>
          </a:r>
          <a:r>
            <a:rPr lang="en-GB" sz="1400" b="1" dirty="0" err="1">
              <a:solidFill>
                <a:schemeClr val="tx1"/>
              </a:solidFill>
            </a:rPr>
            <a:t>fānau</a:t>
          </a:r>
          <a:r>
            <a:rPr lang="en-GB" sz="1400" b="1" dirty="0">
              <a:solidFill>
                <a:schemeClr val="tx1"/>
              </a:solidFill>
            </a:rPr>
            <a:t> ‘</a:t>
          </a:r>
          <a:r>
            <a:rPr lang="en-GB" sz="1400" b="1" dirty="0" err="1">
              <a:solidFill>
                <a:schemeClr val="tx1"/>
              </a:solidFill>
            </a:rPr>
            <a:t>oku</a:t>
          </a:r>
          <a:r>
            <a:rPr lang="en-GB" sz="1400" b="1" dirty="0">
              <a:solidFill>
                <a:schemeClr val="tx1"/>
              </a:solidFill>
            </a:rPr>
            <a:t> </a:t>
          </a:r>
          <a:r>
            <a:rPr lang="en-GB" sz="1400" b="1" dirty="0" err="1">
              <a:solidFill>
                <a:schemeClr val="tx1"/>
              </a:solidFill>
            </a:rPr>
            <a:t>faingata‘a‘iá</a:t>
          </a:r>
          <a:endParaRPr lang="en-GB" sz="1400" b="1" dirty="0">
            <a:solidFill>
              <a:schemeClr val="tx1"/>
            </a:solidFill>
          </a:endParaRPr>
        </a:p>
      </dgm:t>
    </dgm:pt>
    <dgm:pt modelId="{2BFDAD0D-B506-473B-BDCC-F613976B0305}" type="parTrans" cxnId="{DD2FFC46-2690-44CC-9BBD-F3FE5B67CD18}">
      <dgm:prSet/>
      <dgm:spPr/>
      <dgm:t>
        <a:bodyPr/>
        <a:lstStyle/>
        <a:p>
          <a:endParaRPr lang="en-GB"/>
        </a:p>
      </dgm:t>
    </dgm:pt>
    <dgm:pt modelId="{DA074A6A-2D84-47A7-AE31-B6D3066B3232}" type="sibTrans" cxnId="{DD2FFC46-2690-44CC-9BBD-F3FE5B67CD18}">
      <dgm:prSet/>
      <dgm:spPr/>
      <dgm:t>
        <a:bodyPr/>
        <a:lstStyle/>
        <a:p>
          <a:endParaRPr lang="en-GB"/>
        </a:p>
      </dgm:t>
    </dgm:pt>
    <dgm:pt modelId="{93753707-3535-4B50-81E1-150CD3581442}">
      <dgm:prSet phldrT="[Text]"/>
      <dgm:spPr/>
      <dgm:t>
        <a:bodyPr/>
        <a:lstStyle/>
        <a:p>
          <a:endParaRPr lang="en-GB" dirty="0">
            <a:solidFill>
              <a:schemeClr val="tx1"/>
            </a:solidFill>
          </a:endParaRPr>
        </a:p>
        <a:p>
          <a:r>
            <a:rPr lang="en-GB" dirty="0" err="1">
              <a:solidFill>
                <a:schemeClr val="tx1"/>
              </a:solidFill>
            </a:rPr>
            <a:t>Fakahoko</a:t>
          </a:r>
          <a:r>
            <a:rPr lang="en-GB" dirty="0">
              <a:solidFill>
                <a:schemeClr val="tx1"/>
              </a:solidFill>
            </a:rPr>
            <a:t> ‘e he </a:t>
          </a:r>
          <a:r>
            <a:rPr lang="en-GB" dirty="0" err="1">
              <a:solidFill>
                <a:schemeClr val="tx1"/>
              </a:solidFill>
            </a:rPr>
            <a:t>faiakó</a:t>
          </a:r>
          <a:r>
            <a:rPr lang="en-GB" dirty="0">
              <a:solidFill>
                <a:schemeClr val="tx1"/>
              </a:solidFill>
            </a:rPr>
            <a:t> ‘a e </a:t>
          </a:r>
          <a:r>
            <a:rPr lang="en-GB" dirty="0" err="1">
              <a:solidFill>
                <a:schemeClr val="tx1"/>
              </a:solidFill>
            </a:rPr>
            <a:t>tokoni</a:t>
          </a:r>
          <a:r>
            <a:rPr lang="en-GB" dirty="0">
              <a:solidFill>
                <a:schemeClr val="tx1"/>
              </a:solidFill>
            </a:rPr>
            <a:t> </a:t>
          </a:r>
          <a:r>
            <a:rPr lang="en-GB" dirty="0" err="1">
              <a:solidFill>
                <a:schemeClr val="tx1"/>
              </a:solidFill>
            </a:rPr>
            <a:t>fakafeaulotó</a:t>
          </a:r>
          <a:endParaRPr lang="en-GB" dirty="0">
            <a:solidFill>
              <a:schemeClr val="tx1"/>
            </a:solidFill>
          </a:endParaRPr>
        </a:p>
      </dgm:t>
    </dgm:pt>
    <dgm:pt modelId="{474544A0-D868-4E05-A5AB-7FAAE8DFFDAB}" type="parTrans" cxnId="{80401820-4E2C-458B-BADF-DE124C3200EA}">
      <dgm:prSet/>
      <dgm:spPr/>
      <dgm:t>
        <a:bodyPr/>
        <a:lstStyle/>
        <a:p>
          <a:endParaRPr lang="en-GB"/>
        </a:p>
      </dgm:t>
    </dgm:pt>
    <dgm:pt modelId="{B1C0B4B2-448B-4A8F-A15C-522ADFDD39D0}" type="sibTrans" cxnId="{80401820-4E2C-458B-BADF-DE124C3200EA}">
      <dgm:prSet/>
      <dgm:spPr/>
      <dgm:t>
        <a:bodyPr/>
        <a:lstStyle/>
        <a:p>
          <a:endParaRPr lang="en-GB"/>
        </a:p>
      </dgm:t>
    </dgm:pt>
    <dgm:pt modelId="{8A7505B4-D3EE-450C-B91A-31BE48D96E66}">
      <dgm:prSet phldrT="[Text]" custT="1"/>
      <dgm:spPr/>
      <dgm:t>
        <a:bodyPr/>
        <a:lstStyle/>
        <a:p>
          <a:endParaRPr lang="en-GB" sz="1400" dirty="0">
            <a:solidFill>
              <a:schemeClr val="tx1"/>
            </a:solidFill>
          </a:endParaRPr>
        </a:p>
        <a:p>
          <a:pPr rtl="0"/>
          <a:r>
            <a:rPr lang="en-GB" sz="1400" dirty="0">
              <a:solidFill>
                <a:schemeClr val="tx1"/>
              </a:solidFill>
            </a:rPr>
            <a:t>Fai ‘</a:t>
          </a:r>
          <a:r>
            <a:rPr lang="en-GB" sz="1400" dirty="0">
              <a:solidFill>
                <a:schemeClr val="tx1"/>
              </a:solidFill>
              <a:latin typeface="Calibri Light" panose="020F0302020204030204"/>
            </a:rPr>
            <a:t>e he</a:t>
          </a:r>
          <a:r>
            <a:rPr lang="en-GB" sz="1400" dirty="0">
              <a:solidFill>
                <a:schemeClr val="tx1"/>
              </a:solidFill>
            </a:rPr>
            <a:t> ‘</a:t>
          </a:r>
          <a:r>
            <a:rPr lang="en-GB" sz="1400" dirty="0" err="1">
              <a:solidFill>
                <a:schemeClr val="tx1"/>
              </a:solidFill>
            </a:rPr>
            <a:t>ōfisá</a:t>
          </a:r>
          <a:r>
            <a:rPr lang="en-GB" sz="1400" dirty="0">
              <a:solidFill>
                <a:schemeClr val="tx1"/>
              </a:solidFill>
            </a:rPr>
            <a:t> e ‘</a:t>
          </a:r>
          <a:r>
            <a:rPr lang="en-GB" sz="1400" dirty="0" err="1">
              <a:solidFill>
                <a:schemeClr val="tx1"/>
              </a:solidFill>
            </a:rPr>
            <a:t>uluaki</a:t>
          </a:r>
          <a:r>
            <a:rPr lang="en-GB" sz="1400" dirty="0">
              <a:solidFill>
                <a:schemeClr val="tx1"/>
              </a:solidFill>
            </a:rPr>
            <a:t> </a:t>
          </a:r>
          <a:r>
            <a:rPr lang="en-GB" sz="1400" dirty="0" err="1">
              <a:solidFill>
                <a:schemeClr val="tx1"/>
              </a:solidFill>
            </a:rPr>
            <a:t>tokoni</a:t>
          </a:r>
          <a:r>
            <a:rPr lang="en-GB" sz="1400" dirty="0">
              <a:solidFill>
                <a:schemeClr val="tx1"/>
              </a:solidFill>
            </a:rPr>
            <a:t> ki he </a:t>
          </a:r>
          <a:r>
            <a:rPr lang="en-GB" sz="1400" dirty="0" err="1">
              <a:solidFill>
                <a:schemeClr val="tx1"/>
              </a:solidFill>
            </a:rPr>
            <a:t>fakaakeake</a:t>
          </a:r>
          <a:r>
            <a:rPr lang="en-GB" sz="1400" dirty="0">
              <a:solidFill>
                <a:schemeClr val="tx1"/>
              </a:solidFill>
            </a:rPr>
            <a:t> </a:t>
          </a:r>
          <a:r>
            <a:rPr lang="en-GB" sz="1400" dirty="0" err="1">
              <a:solidFill>
                <a:schemeClr val="tx1"/>
              </a:solidFill>
            </a:rPr>
            <a:t>faka‘atamaí</a:t>
          </a:r>
          <a:r>
            <a:rPr lang="en-GB" sz="1400" dirty="0">
              <a:solidFill>
                <a:schemeClr val="tx1"/>
              </a:solidFill>
            </a:rPr>
            <a:t> pea </a:t>
          </a:r>
          <a:r>
            <a:rPr lang="en-GB" sz="1400" dirty="0" err="1">
              <a:solidFill>
                <a:schemeClr val="tx1"/>
              </a:solidFill>
            </a:rPr>
            <a:t>lipooti</a:t>
          </a:r>
          <a:r>
            <a:rPr lang="en-GB" sz="1400" dirty="0">
              <a:solidFill>
                <a:schemeClr val="tx1"/>
              </a:solidFill>
            </a:rPr>
            <a:t> ki he Pule </a:t>
          </a:r>
          <a:r>
            <a:rPr lang="en-GB" sz="1400" dirty="0" err="1">
              <a:solidFill>
                <a:schemeClr val="tx1"/>
              </a:solidFill>
            </a:rPr>
            <a:t>Akó</a:t>
          </a:r>
          <a:endParaRPr lang="en-GB" sz="1400" dirty="0">
            <a:solidFill>
              <a:schemeClr val="tx1"/>
            </a:solidFill>
          </a:endParaRPr>
        </a:p>
      </dgm:t>
    </dgm:pt>
    <dgm:pt modelId="{21623081-01BB-44D2-B348-3CD61EFCE54B}" type="parTrans" cxnId="{0DADC695-608E-4EC5-B939-BAB478D38E6A}">
      <dgm:prSet/>
      <dgm:spPr/>
      <dgm:t>
        <a:bodyPr/>
        <a:lstStyle/>
        <a:p>
          <a:endParaRPr lang="en-GB"/>
        </a:p>
      </dgm:t>
    </dgm:pt>
    <dgm:pt modelId="{5214C869-B301-417D-8A27-54F9EBF0A56C}" type="sibTrans" cxnId="{0DADC695-608E-4EC5-B939-BAB478D38E6A}">
      <dgm:prSet/>
      <dgm:spPr/>
      <dgm:t>
        <a:bodyPr/>
        <a:lstStyle/>
        <a:p>
          <a:endParaRPr lang="en-GB"/>
        </a:p>
      </dgm:t>
    </dgm:pt>
    <dgm:pt modelId="{EDDD270F-9623-45FF-9E47-CDAD915BBF70}">
      <dgm:prSet phldrT="[Text]" custT="1"/>
      <dgm:spPr/>
      <dgm:t>
        <a:bodyPr/>
        <a:lstStyle/>
        <a:p>
          <a:pPr rtl="0"/>
          <a:r>
            <a:rPr lang="en-GB" sz="1400" dirty="0">
              <a:solidFill>
                <a:schemeClr val="tx1"/>
              </a:solidFill>
              <a:latin typeface="Calibri Light" panose="020F0302020204030204"/>
            </a:rPr>
            <a:t> </a:t>
          </a:r>
          <a:r>
            <a:rPr lang="en-GB" sz="1400" dirty="0">
              <a:solidFill>
                <a:schemeClr val="tx1"/>
              </a:solidFill>
            </a:rPr>
            <a:t>Ka </a:t>
          </a:r>
          <a:r>
            <a:rPr lang="en-GB" sz="1400" dirty="0" err="1">
              <a:solidFill>
                <a:schemeClr val="tx1"/>
              </a:solidFill>
            </a:rPr>
            <a:t>hokohoko</a:t>
          </a:r>
          <a:r>
            <a:rPr lang="en-GB" sz="1400" dirty="0">
              <a:solidFill>
                <a:schemeClr val="tx1"/>
              </a:solidFill>
            </a:rPr>
            <a:t> </a:t>
          </a:r>
          <a:r>
            <a:rPr lang="en-GB" sz="1400" dirty="0" err="1">
              <a:solidFill>
                <a:schemeClr val="tx1"/>
              </a:solidFill>
            </a:rPr>
            <a:t>atu</a:t>
          </a:r>
          <a:r>
            <a:rPr lang="en-GB" sz="1400" dirty="0">
              <a:solidFill>
                <a:schemeClr val="tx1"/>
              </a:solidFill>
            </a:rPr>
            <a:t> pe ‘a e </a:t>
          </a:r>
          <a:r>
            <a:rPr lang="en-GB" sz="1400" dirty="0" err="1">
              <a:solidFill>
                <a:schemeClr val="tx1"/>
              </a:solidFill>
            </a:rPr>
            <a:t>faingata‘á</a:t>
          </a:r>
          <a:r>
            <a:rPr lang="en-GB" sz="1400" dirty="0">
              <a:solidFill>
                <a:schemeClr val="tx1"/>
              </a:solidFill>
            </a:rPr>
            <a:t> ‘o </a:t>
          </a:r>
          <a:r>
            <a:rPr lang="en-GB" sz="1400" dirty="0" err="1">
              <a:solidFill>
                <a:schemeClr val="tx1"/>
              </a:solidFill>
            </a:rPr>
            <a:t>faka’au</a:t>
          </a:r>
          <a:r>
            <a:rPr lang="en-GB" sz="1400" dirty="0">
              <a:solidFill>
                <a:schemeClr val="tx1"/>
              </a:solidFill>
            </a:rPr>
            <a:t> </a:t>
          </a:r>
          <a:r>
            <a:rPr lang="en-GB" sz="1400" dirty="0" err="1">
              <a:solidFill>
                <a:schemeClr val="tx1"/>
              </a:solidFill>
            </a:rPr>
            <a:t>ke</a:t>
          </a:r>
          <a:r>
            <a:rPr lang="en-GB" sz="1400" dirty="0">
              <a:solidFill>
                <a:schemeClr val="tx1"/>
              </a:solidFill>
            </a:rPr>
            <a:t> </a:t>
          </a:r>
          <a:r>
            <a:rPr lang="en-GB" sz="1400" dirty="0" err="1">
              <a:solidFill>
                <a:schemeClr val="tx1"/>
              </a:solidFill>
            </a:rPr>
            <a:t>lahiange</a:t>
          </a:r>
          <a:r>
            <a:rPr lang="en-GB" sz="1400" dirty="0">
              <a:solidFill>
                <a:schemeClr val="tx1"/>
              </a:solidFill>
            </a:rPr>
            <a:t>, </a:t>
          </a:r>
          <a:r>
            <a:rPr lang="en-GB" sz="1400" dirty="0" err="1">
              <a:solidFill>
                <a:schemeClr val="tx1"/>
              </a:solidFill>
            </a:rPr>
            <a:t>lipooti</a:t>
          </a:r>
          <a:r>
            <a:rPr lang="en-GB" sz="1400" dirty="0">
              <a:solidFill>
                <a:schemeClr val="tx1"/>
              </a:solidFill>
            </a:rPr>
            <a:t> ki he ‘</a:t>
          </a:r>
          <a:r>
            <a:rPr lang="en-GB" sz="1400" dirty="0" err="1">
              <a:solidFill>
                <a:schemeClr val="tx1"/>
              </a:solidFill>
            </a:rPr>
            <a:t>ulu‘i</a:t>
          </a:r>
          <a:r>
            <a:rPr lang="en-GB" sz="1400" dirty="0">
              <a:solidFill>
                <a:schemeClr val="tx1"/>
              </a:solidFill>
            </a:rPr>
            <a:t> </a:t>
          </a:r>
          <a:r>
            <a:rPr lang="en-GB" sz="1400" dirty="0" err="1">
              <a:solidFill>
                <a:schemeClr val="tx1"/>
              </a:solidFill>
            </a:rPr>
            <a:t>potungaué</a:t>
          </a:r>
          <a:r>
            <a:rPr lang="en-GB" sz="1400" dirty="0">
              <a:solidFill>
                <a:schemeClr val="tx1"/>
              </a:solidFill>
            </a:rPr>
            <a:t> pea </a:t>
          </a:r>
          <a:r>
            <a:rPr lang="en-GB" sz="1400" dirty="0" err="1">
              <a:solidFill>
                <a:schemeClr val="tx1"/>
              </a:solidFill>
            </a:rPr>
            <a:t>mo</a:t>
          </a:r>
          <a:r>
            <a:rPr lang="en-GB" sz="1400" dirty="0">
              <a:solidFill>
                <a:schemeClr val="tx1"/>
              </a:solidFill>
            </a:rPr>
            <a:t> </a:t>
          </a:r>
          <a:r>
            <a:rPr lang="en-GB" sz="1400" dirty="0" err="1">
              <a:solidFill>
                <a:schemeClr val="tx1"/>
              </a:solidFill>
            </a:rPr>
            <a:t>falemahaki</a:t>
          </a:r>
          <a:r>
            <a:rPr lang="en-GB" sz="1400" dirty="0">
              <a:solidFill>
                <a:schemeClr val="tx1"/>
              </a:solidFill>
              <a:latin typeface="Calibri Light" panose="020F0302020204030204"/>
            </a:rPr>
            <a:t>/ kau polisi '</a:t>
          </a:r>
          <a:r>
            <a:rPr lang="en-GB" sz="1400" dirty="0" err="1">
              <a:solidFill>
                <a:schemeClr val="tx1"/>
              </a:solidFill>
              <a:latin typeface="Calibri Light" panose="020F0302020204030204"/>
            </a:rPr>
            <a:t>i</a:t>
          </a:r>
          <a:r>
            <a:rPr lang="en-GB" sz="1400" dirty="0">
              <a:solidFill>
                <a:schemeClr val="tx1"/>
              </a:solidFill>
              <a:latin typeface="Calibri Light" panose="020F0302020204030204"/>
            </a:rPr>
            <a:t> </a:t>
          </a:r>
          <a:r>
            <a:rPr lang="en-GB" sz="1400" dirty="0" err="1">
              <a:solidFill>
                <a:schemeClr val="tx1"/>
              </a:solidFill>
              <a:latin typeface="Calibri Light" panose="020F0302020204030204"/>
            </a:rPr>
            <a:t>loto</a:t>
          </a:r>
          <a:r>
            <a:rPr lang="en-GB" sz="1400" dirty="0">
              <a:solidFill>
                <a:schemeClr val="tx1"/>
              </a:solidFill>
              <a:latin typeface="Calibri Light" panose="020F0302020204030204"/>
            </a:rPr>
            <a:t> '</a:t>
          </a:r>
          <a:r>
            <a:rPr lang="en-GB" sz="1400" dirty="0" err="1">
              <a:solidFill>
                <a:schemeClr val="tx1"/>
              </a:solidFill>
              <a:latin typeface="Calibri Light" panose="020F0302020204030204"/>
            </a:rPr>
            <a:t>i</a:t>
          </a:r>
          <a:r>
            <a:rPr lang="en-GB" sz="1400" dirty="0">
              <a:solidFill>
                <a:schemeClr val="tx1"/>
              </a:solidFill>
              <a:latin typeface="Calibri Light" panose="020F0302020204030204"/>
            </a:rPr>
            <a:t> he houa 'e 24</a:t>
          </a:r>
          <a:endParaRPr lang="en-GB" sz="1400" dirty="0">
            <a:solidFill>
              <a:schemeClr val="tx1"/>
            </a:solidFill>
          </a:endParaRPr>
        </a:p>
      </dgm:t>
    </dgm:pt>
    <dgm:pt modelId="{9C09E6C7-B687-4AC4-A80A-BB9D7F662BAA}" type="parTrans" cxnId="{056C5B7B-5FD7-4899-B9ED-FE8CD6070ABF}">
      <dgm:prSet/>
      <dgm:spPr/>
      <dgm:t>
        <a:bodyPr/>
        <a:lstStyle/>
        <a:p>
          <a:endParaRPr lang="en-GB"/>
        </a:p>
      </dgm:t>
    </dgm:pt>
    <dgm:pt modelId="{4516E4C4-36AC-4B00-BA9E-4397D03A60E3}" type="sibTrans" cxnId="{056C5B7B-5FD7-4899-B9ED-FE8CD6070ABF}">
      <dgm:prSet/>
      <dgm:spPr/>
      <dgm:t>
        <a:bodyPr/>
        <a:lstStyle/>
        <a:p>
          <a:endParaRPr lang="en-GB"/>
        </a:p>
      </dgm:t>
    </dgm:pt>
    <dgm:pt modelId="{9ED9E033-C0A7-4781-8DC1-F54C09663509}">
      <dgm:prSet custT="1"/>
      <dgm:spPr/>
      <dgm:t>
        <a:bodyPr/>
        <a:lstStyle/>
        <a:p>
          <a:endParaRPr lang="en-GB" sz="1400" dirty="0">
            <a:solidFill>
              <a:schemeClr val="tx1"/>
            </a:solidFill>
          </a:endParaRPr>
        </a:p>
        <a:p>
          <a:pPr rtl="0"/>
          <a:r>
            <a:rPr lang="en-GB" sz="1400" dirty="0">
              <a:solidFill>
                <a:schemeClr val="tx1"/>
              </a:solidFill>
            </a:rPr>
            <a:t>‘Ave/ </a:t>
          </a:r>
          <a:r>
            <a:rPr lang="en-GB" sz="1400" dirty="0" err="1">
              <a:solidFill>
                <a:schemeClr val="tx1"/>
              </a:solidFill>
            </a:rPr>
            <a:t>Lipooti</a:t>
          </a:r>
          <a:r>
            <a:rPr lang="en-GB" sz="1400" dirty="0">
              <a:solidFill>
                <a:schemeClr val="tx1"/>
              </a:solidFill>
            </a:rPr>
            <a:t> ‘</a:t>
          </a:r>
          <a:r>
            <a:rPr lang="en-GB" sz="1400" dirty="0" err="1">
              <a:solidFill>
                <a:schemeClr val="tx1"/>
              </a:solidFill>
            </a:rPr>
            <a:t>ehe</a:t>
          </a:r>
          <a:r>
            <a:rPr lang="en-GB" sz="1400" dirty="0">
              <a:solidFill>
                <a:schemeClr val="tx1"/>
              </a:solidFill>
            </a:rPr>
            <a:t> </a:t>
          </a:r>
          <a:r>
            <a:rPr lang="en-GB" sz="1400" dirty="0" err="1">
              <a:solidFill>
                <a:schemeClr val="tx1"/>
              </a:solidFill>
            </a:rPr>
            <a:t>faiakó</a:t>
          </a:r>
          <a:r>
            <a:rPr lang="en-GB" sz="1400" dirty="0">
              <a:solidFill>
                <a:schemeClr val="tx1"/>
              </a:solidFill>
            </a:rPr>
            <a:t> ki he</a:t>
          </a:r>
          <a:r>
            <a:rPr lang="en-GB" sz="1400" dirty="0">
              <a:solidFill>
                <a:schemeClr val="tx1"/>
              </a:solidFill>
              <a:latin typeface="Calibri Light" panose="020F0302020204030204"/>
            </a:rPr>
            <a:t> </a:t>
          </a:r>
          <a:r>
            <a:rPr lang="en-GB" sz="1400" dirty="0">
              <a:solidFill>
                <a:schemeClr val="tx1"/>
              </a:solidFill>
            </a:rPr>
            <a:t>‘</a:t>
          </a:r>
          <a:r>
            <a:rPr lang="en-GB" sz="1400" dirty="0" err="1">
              <a:solidFill>
                <a:schemeClr val="tx1"/>
              </a:solidFill>
            </a:rPr>
            <a:t>ōfisa</a:t>
          </a:r>
          <a:r>
            <a:rPr lang="en-GB" sz="1400" dirty="0">
              <a:solidFill>
                <a:schemeClr val="tx1"/>
              </a:solidFill>
            </a:rPr>
            <a:t> </a:t>
          </a:r>
          <a:r>
            <a:rPr lang="en-GB" sz="1400" dirty="0" err="1">
              <a:solidFill>
                <a:schemeClr val="tx1"/>
              </a:solidFill>
            </a:rPr>
            <a:t>tokanga‘i</a:t>
          </a:r>
          <a:r>
            <a:rPr lang="en-GB" sz="1400" dirty="0">
              <a:solidFill>
                <a:schemeClr val="tx1"/>
              </a:solidFill>
            </a:rPr>
            <a:t> e </a:t>
          </a:r>
          <a:r>
            <a:rPr lang="en-GB" sz="1400" dirty="0" err="1">
              <a:solidFill>
                <a:schemeClr val="tx1"/>
              </a:solidFill>
            </a:rPr>
            <a:t>malu</a:t>
          </a:r>
          <a:r>
            <a:rPr lang="en-GB" sz="1400" dirty="0">
              <a:solidFill>
                <a:schemeClr val="tx1"/>
              </a:solidFill>
            </a:rPr>
            <a:t> ‘a e </a:t>
          </a:r>
          <a:r>
            <a:rPr lang="en-GB" sz="1400" dirty="0" err="1">
              <a:solidFill>
                <a:schemeClr val="tx1"/>
              </a:solidFill>
            </a:rPr>
            <a:t>fānaú</a:t>
          </a:r>
          <a:r>
            <a:rPr lang="en-GB" sz="1400" dirty="0">
              <a:solidFill>
                <a:schemeClr val="tx1"/>
              </a:solidFill>
            </a:rPr>
            <a:t> </a:t>
          </a:r>
          <a:r>
            <a:rPr lang="en-GB" sz="1400" dirty="0" err="1">
              <a:solidFill>
                <a:schemeClr val="tx1"/>
              </a:solidFill>
            </a:rPr>
            <a:t>ke</a:t>
          </a:r>
          <a:r>
            <a:rPr lang="en-GB" sz="1400" dirty="0">
              <a:solidFill>
                <a:schemeClr val="tx1"/>
              </a:solidFill>
            </a:rPr>
            <a:t> </a:t>
          </a:r>
          <a:r>
            <a:rPr lang="en-GB" sz="1400" dirty="0" err="1">
              <a:solidFill>
                <a:schemeClr val="tx1"/>
              </a:solidFill>
            </a:rPr>
            <a:t>fai</a:t>
          </a:r>
          <a:r>
            <a:rPr lang="en-GB" sz="1400" dirty="0">
              <a:solidFill>
                <a:schemeClr val="tx1"/>
              </a:solidFill>
            </a:rPr>
            <a:t> ha </a:t>
          </a:r>
          <a:r>
            <a:rPr lang="en-GB" sz="1400" dirty="0" err="1">
              <a:solidFill>
                <a:schemeClr val="tx1"/>
              </a:solidFill>
            </a:rPr>
            <a:t>tokoni</a:t>
          </a:r>
          <a:r>
            <a:rPr lang="en-GB" sz="1400" dirty="0">
              <a:solidFill>
                <a:schemeClr val="tx1"/>
              </a:solidFill>
            </a:rPr>
            <a:t> </a:t>
          </a:r>
          <a:r>
            <a:rPr lang="en-GB" sz="1400" dirty="0" err="1">
              <a:solidFill>
                <a:schemeClr val="tx1"/>
              </a:solidFill>
            </a:rPr>
            <a:t>kiate</a:t>
          </a:r>
          <a:r>
            <a:rPr lang="en-GB" sz="1400" dirty="0">
              <a:solidFill>
                <a:schemeClr val="tx1"/>
              </a:solidFill>
            </a:rPr>
            <a:t> </a:t>
          </a:r>
          <a:r>
            <a:rPr lang="en-GB" sz="1400" dirty="0" err="1">
              <a:solidFill>
                <a:schemeClr val="tx1"/>
              </a:solidFill>
            </a:rPr>
            <a:t>ia</a:t>
          </a:r>
          <a:r>
            <a:rPr lang="en-GB" sz="1400" dirty="0">
              <a:solidFill>
                <a:schemeClr val="tx1"/>
              </a:solidFill>
            </a:rPr>
            <a:t> </a:t>
          </a:r>
          <a:r>
            <a:rPr lang="en-GB" sz="1400" dirty="0" err="1">
              <a:solidFill>
                <a:schemeClr val="tx1"/>
              </a:solidFill>
            </a:rPr>
            <a:t>tokotaha</a:t>
          </a:r>
          <a:r>
            <a:rPr lang="en-GB" sz="1400" dirty="0">
              <a:solidFill>
                <a:schemeClr val="tx1"/>
              </a:solidFill>
            </a:rPr>
            <a:t> </a:t>
          </a:r>
          <a:r>
            <a:rPr lang="en-GB" sz="1400" dirty="0" err="1">
              <a:solidFill>
                <a:schemeClr val="tx1"/>
              </a:solidFill>
            </a:rPr>
            <a:t>pē</a:t>
          </a:r>
          <a:endParaRPr lang="en-GB" sz="1400" dirty="0">
            <a:solidFill>
              <a:schemeClr val="tx1"/>
            </a:solidFill>
          </a:endParaRPr>
        </a:p>
      </dgm:t>
    </dgm:pt>
    <dgm:pt modelId="{96BDE013-0080-4A6C-89E6-D9C8BD5CFC8D}" type="parTrans" cxnId="{2D93E71A-CDCE-44FE-A2DF-0BD57EA04303}">
      <dgm:prSet/>
      <dgm:spPr/>
      <dgm:t>
        <a:bodyPr/>
        <a:lstStyle/>
        <a:p>
          <a:endParaRPr lang="en-GB"/>
        </a:p>
      </dgm:t>
    </dgm:pt>
    <dgm:pt modelId="{3810D824-7BB6-412A-9B2F-24B29733613F}" type="sibTrans" cxnId="{2D93E71A-CDCE-44FE-A2DF-0BD57EA04303}">
      <dgm:prSet/>
      <dgm:spPr/>
      <dgm:t>
        <a:bodyPr/>
        <a:lstStyle/>
        <a:p>
          <a:endParaRPr lang="en-GB"/>
        </a:p>
      </dgm:t>
    </dgm:pt>
    <dgm:pt modelId="{0697A13C-7BBA-4FBB-8B23-3E5BE6ED361F}" type="pres">
      <dgm:prSet presAssocID="{BC5CA242-ECFF-4ADD-A1F5-82A35D39D124}" presName="cycle" presStyleCnt="0">
        <dgm:presLayoutVars>
          <dgm:dir/>
          <dgm:resizeHandles val="exact"/>
        </dgm:presLayoutVars>
      </dgm:prSet>
      <dgm:spPr/>
    </dgm:pt>
    <dgm:pt modelId="{09443175-6193-429B-984B-9EF88BCB05CC}" type="pres">
      <dgm:prSet presAssocID="{B6AF6154-BB04-49B5-BB6C-2A659F474CEB}" presName="node" presStyleLbl="node1" presStyleIdx="0" presStyleCnt="5" custScaleX="137570">
        <dgm:presLayoutVars>
          <dgm:bulletEnabled val="1"/>
        </dgm:presLayoutVars>
      </dgm:prSet>
      <dgm:spPr/>
    </dgm:pt>
    <dgm:pt modelId="{D5A3DBA6-CCDF-4193-826F-BA66A4CEF052}" type="pres">
      <dgm:prSet presAssocID="{B6AF6154-BB04-49B5-BB6C-2A659F474CEB}" presName="spNode" presStyleCnt="0"/>
      <dgm:spPr/>
    </dgm:pt>
    <dgm:pt modelId="{15B43197-BCC6-47F2-96FC-3E0697D72FC9}" type="pres">
      <dgm:prSet presAssocID="{DA074A6A-2D84-47A7-AE31-B6D3066B3232}" presName="sibTrans" presStyleLbl="sibTrans1D1" presStyleIdx="0" presStyleCnt="5"/>
      <dgm:spPr/>
    </dgm:pt>
    <dgm:pt modelId="{6DD1B926-E5CB-4C5C-8DA1-2320C5DD611E}" type="pres">
      <dgm:prSet presAssocID="{93753707-3535-4B50-81E1-150CD3581442}" presName="node" presStyleLbl="node1" presStyleIdx="1" presStyleCnt="5" custScaleX="141241">
        <dgm:presLayoutVars>
          <dgm:bulletEnabled val="1"/>
        </dgm:presLayoutVars>
      </dgm:prSet>
      <dgm:spPr/>
    </dgm:pt>
    <dgm:pt modelId="{06715F7C-C01B-47A3-8F79-9D16C593FF41}" type="pres">
      <dgm:prSet presAssocID="{93753707-3535-4B50-81E1-150CD3581442}" presName="spNode" presStyleCnt="0"/>
      <dgm:spPr/>
    </dgm:pt>
    <dgm:pt modelId="{6C2D65C3-03B1-4887-A3B7-A8D392375A27}" type="pres">
      <dgm:prSet presAssocID="{B1C0B4B2-448B-4A8F-A15C-522ADFDD39D0}" presName="sibTrans" presStyleLbl="sibTrans1D1" presStyleIdx="1" presStyleCnt="5"/>
      <dgm:spPr/>
    </dgm:pt>
    <dgm:pt modelId="{E88C40C4-470F-4F51-B4A1-689255D32B2A}" type="pres">
      <dgm:prSet presAssocID="{9ED9E033-C0A7-4781-8DC1-F54C09663509}" presName="node" presStyleLbl="node1" presStyleIdx="2" presStyleCnt="5" custScaleX="168152" custRadScaleRad="92483" custRadScaleInc="-50815">
        <dgm:presLayoutVars>
          <dgm:bulletEnabled val="1"/>
        </dgm:presLayoutVars>
      </dgm:prSet>
      <dgm:spPr/>
    </dgm:pt>
    <dgm:pt modelId="{F871317D-AC93-4ED3-8DF1-1261E2FCA95D}" type="pres">
      <dgm:prSet presAssocID="{9ED9E033-C0A7-4781-8DC1-F54C09663509}" presName="spNode" presStyleCnt="0"/>
      <dgm:spPr/>
    </dgm:pt>
    <dgm:pt modelId="{0BD5FFCB-E119-430E-A930-C4C4402BA090}" type="pres">
      <dgm:prSet presAssocID="{3810D824-7BB6-412A-9B2F-24B29733613F}" presName="sibTrans" presStyleLbl="sibTrans1D1" presStyleIdx="2" presStyleCnt="5"/>
      <dgm:spPr/>
    </dgm:pt>
    <dgm:pt modelId="{0D6D4D40-93B4-4279-BC39-66E99E9FD7B2}" type="pres">
      <dgm:prSet presAssocID="{8A7505B4-D3EE-450C-B91A-31BE48D96E66}" presName="node" presStyleLbl="node1" presStyleIdx="3" presStyleCnt="5" custScaleX="151958" custRadScaleRad="96354" custRadScaleInc="64294">
        <dgm:presLayoutVars>
          <dgm:bulletEnabled val="1"/>
        </dgm:presLayoutVars>
      </dgm:prSet>
      <dgm:spPr/>
    </dgm:pt>
    <dgm:pt modelId="{E145BF6B-217A-43D9-A6F5-61F9EA7A0917}" type="pres">
      <dgm:prSet presAssocID="{8A7505B4-D3EE-450C-B91A-31BE48D96E66}" presName="spNode" presStyleCnt="0"/>
      <dgm:spPr/>
    </dgm:pt>
    <dgm:pt modelId="{886E95AB-95FE-428D-808A-2BA7A284C414}" type="pres">
      <dgm:prSet presAssocID="{5214C869-B301-417D-8A27-54F9EBF0A56C}" presName="sibTrans" presStyleLbl="sibTrans1D1" presStyleIdx="3" presStyleCnt="5"/>
      <dgm:spPr/>
    </dgm:pt>
    <dgm:pt modelId="{1336F98E-74B2-479B-BE0F-E2CC5E66DA48}" type="pres">
      <dgm:prSet presAssocID="{EDDD270F-9623-45FF-9E47-CDAD915BBF70}" presName="node" presStyleLbl="node1" presStyleIdx="4" presStyleCnt="5" custScaleX="167567" custScaleY="113968">
        <dgm:presLayoutVars>
          <dgm:bulletEnabled val="1"/>
        </dgm:presLayoutVars>
      </dgm:prSet>
      <dgm:spPr/>
    </dgm:pt>
    <dgm:pt modelId="{38411188-1E0B-491F-A4A5-83B65F138328}" type="pres">
      <dgm:prSet presAssocID="{EDDD270F-9623-45FF-9E47-CDAD915BBF70}" presName="spNode" presStyleCnt="0"/>
      <dgm:spPr/>
    </dgm:pt>
    <dgm:pt modelId="{4C1BAF97-DFDD-4EB4-9B4B-57716D2E946A}" type="pres">
      <dgm:prSet presAssocID="{4516E4C4-36AC-4B00-BA9E-4397D03A60E3}" presName="sibTrans" presStyleLbl="sibTrans1D1" presStyleIdx="4" presStyleCnt="5"/>
      <dgm:spPr/>
    </dgm:pt>
  </dgm:ptLst>
  <dgm:cxnLst>
    <dgm:cxn modelId="{8777900B-CDCF-43F9-89E2-9A05BFF73507}" type="presOf" srcId="{DA074A6A-2D84-47A7-AE31-B6D3066B3232}" destId="{15B43197-BCC6-47F2-96FC-3E0697D72FC9}" srcOrd="0" destOrd="0" presId="urn:microsoft.com/office/officeart/2005/8/layout/cycle6"/>
    <dgm:cxn modelId="{3DBD1914-965F-4091-B773-27C99D4B3787}" type="presOf" srcId="{3810D824-7BB6-412A-9B2F-24B29733613F}" destId="{0BD5FFCB-E119-430E-A930-C4C4402BA090}" srcOrd="0" destOrd="0" presId="urn:microsoft.com/office/officeart/2005/8/layout/cycle6"/>
    <dgm:cxn modelId="{2D93E71A-CDCE-44FE-A2DF-0BD57EA04303}" srcId="{BC5CA242-ECFF-4ADD-A1F5-82A35D39D124}" destId="{9ED9E033-C0A7-4781-8DC1-F54C09663509}" srcOrd="2" destOrd="0" parTransId="{96BDE013-0080-4A6C-89E6-D9C8BD5CFC8D}" sibTransId="{3810D824-7BB6-412A-9B2F-24B29733613F}"/>
    <dgm:cxn modelId="{4C04821B-06D4-4AB9-BFC5-57C9AAD750CF}" type="presOf" srcId="{EDDD270F-9623-45FF-9E47-CDAD915BBF70}" destId="{1336F98E-74B2-479B-BE0F-E2CC5E66DA48}" srcOrd="0" destOrd="0" presId="urn:microsoft.com/office/officeart/2005/8/layout/cycle6"/>
    <dgm:cxn modelId="{80401820-4E2C-458B-BADF-DE124C3200EA}" srcId="{BC5CA242-ECFF-4ADD-A1F5-82A35D39D124}" destId="{93753707-3535-4B50-81E1-150CD3581442}" srcOrd="1" destOrd="0" parTransId="{474544A0-D868-4E05-A5AB-7FAAE8DFFDAB}" sibTransId="{B1C0B4B2-448B-4A8F-A15C-522ADFDD39D0}"/>
    <dgm:cxn modelId="{EA659130-A604-4835-9439-8376F5A3355E}" type="presOf" srcId="{B1C0B4B2-448B-4A8F-A15C-522ADFDD39D0}" destId="{6C2D65C3-03B1-4887-A3B7-A8D392375A27}" srcOrd="0" destOrd="0" presId="urn:microsoft.com/office/officeart/2005/8/layout/cycle6"/>
    <dgm:cxn modelId="{C2D31362-551C-452B-BFF6-39A118E4B7C5}" type="presOf" srcId="{5214C869-B301-417D-8A27-54F9EBF0A56C}" destId="{886E95AB-95FE-428D-808A-2BA7A284C414}" srcOrd="0" destOrd="0" presId="urn:microsoft.com/office/officeart/2005/8/layout/cycle6"/>
    <dgm:cxn modelId="{DD2FFC46-2690-44CC-9BBD-F3FE5B67CD18}" srcId="{BC5CA242-ECFF-4ADD-A1F5-82A35D39D124}" destId="{B6AF6154-BB04-49B5-BB6C-2A659F474CEB}" srcOrd="0" destOrd="0" parTransId="{2BFDAD0D-B506-473B-BDCC-F613976B0305}" sibTransId="{DA074A6A-2D84-47A7-AE31-B6D3066B3232}"/>
    <dgm:cxn modelId="{0AFF4E56-2F67-4FC3-9885-620189BAA19A}" type="presOf" srcId="{8A7505B4-D3EE-450C-B91A-31BE48D96E66}" destId="{0D6D4D40-93B4-4279-BC39-66E99E9FD7B2}" srcOrd="0" destOrd="0" presId="urn:microsoft.com/office/officeart/2005/8/layout/cycle6"/>
    <dgm:cxn modelId="{056C5B7B-5FD7-4899-B9ED-FE8CD6070ABF}" srcId="{BC5CA242-ECFF-4ADD-A1F5-82A35D39D124}" destId="{EDDD270F-9623-45FF-9E47-CDAD915BBF70}" srcOrd="4" destOrd="0" parTransId="{9C09E6C7-B687-4AC4-A80A-BB9D7F662BAA}" sibTransId="{4516E4C4-36AC-4B00-BA9E-4397D03A60E3}"/>
    <dgm:cxn modelId="{44BD3884-D405-40A2-ADD2-0E6DABD8AA09}" type="presOf" srcId="{B6AF6154-BB04-49B5-BB6C-2A659F474CEB}" destId="{09443175-6193-429B-984B-9EF88BCB05CC}" srcOrd="0" destOrd="0" presId="urn:microsoft.com/office/officeart/2005/8/layout/cycle6"/>
    <dgm:cxn modelId="{FF2A8F8A-A7E2-4C39-8927-BDE9F336EB77}" type="presOf" srcId="{4516E4C4-36AC-4B00-BA9E-4397D03A60E3}" destId="{4C1BAF97-DFDD-4EB4-9B4B-57716D2E946A}" srcOrd="0" destOrd="0" presId="urn:microsoft.com/office/officeart/2005/8/layout/cycle6"/>
    <dgm:cxn modelId="{8DB8AA92-D019-4D86-B296-BAB827693D4D}" type="presOf" srcId="{BC5CA242-ECFF-4ADD-A1F5-82A35D39D124}" destId="{0697A13C-7BBA-4FBB-8B23-3E5BE6ED361F}" srcOrd="0" destOrd="0" presId="urn:microsoft.com/office/officeart/2005/8/layout/cycle6"/>
    <dgm:cxn modelId="{0DADC695-608E-4EC5-B939-BAB478D38E6A}" srcId="{BC5CA242-ECFF-4ADD-A1F5-82A35D39D124}" destId="{8A7505B4-D3EE-450C-B91A-31BE48D96E66}" srcOrd="3" destOrd="0" parTransId="{21623081-01BB-44D2-B348-3CD61EFCE54B}" sibTransId="{5214C869-B301-417D-8A27-54F9EBF0A56C}"/>
    <dgm:cxn modelId="{6FC5B0A9-DFE6-4FE0-9DAC-138D01CD292A}" type="presOf" srcId="{9ED9E033-C0A7-4781-8DC1-F54C09663509}" destId="{E88C40C4-470F-4F51-B4A1-689255D32B2A}" srcOrd="0" destOrd="0" presId="urn:microsoft.com/office/officeart/2005/8/layout/cycle6"/>
    <dgm:cxn modelId="{D27673E5-E67A-4101-9AB8-E0178C542281}" type="presOf" srcId="{93753707-3535-4B50-81E1-150CD3581442}" destId="{6DD1B926-E5CB-4C5C-8DA1-2320C5DD611E}" srcOrd="0" destOrd="0" presId="urn:microsoft.com/office/officeart/2005/8/layout/cycle6"/>
    <dgm:cxn modelId="{ADAE97A3-F9C2-4429-877D-951A90FBD6E1}" type="presParOf" srcId="{0697A13C-7BBA-4FBB-8B23-3E5BE6ED361F}" destId="{09443175-6193-429B-984B-9EF88BCB05CC}" srcOrd="0" destOrd="0" presId="urn:microsoft.com/office/officeart/2005/8/layout/cycle6"/>
    <dgm:cxn modelId="{3FAD2457-CD0F-446D-A9D9-704471C1C3E0}" type="presParOf" srcId="{0697A13C-7BBA-4FBB-8B23-3E5BE6ED361F}" destId="{D5A3DBA6-CCDF-4193-826F-BA66A4CEF052}" srcOrd="1" destOrd="0" presId="urn:microsoft.com/office/officeart/2005/8/layout/cycle6"/>
    <dgm:cxn modelId="{5B29CFF7-4BC7-42DD-AC78-CF65AD24A52C}" type="presParOf" srcId="{0697A13C-7BBA-4FBB-8B23-3E5BE6ED361F}" destId="{15B43197-BCC6-47F2-96FC-3E0697D72FC9}" srcOrd="2" destOrd="0" presId="urn:microsoft.com/office/officeart/2005/8/layout/cycle6"/>
    <dgm:cxn modelId="{B61BC16F-F9AB-4B7D-976D-8FDECFD5C16E}" type="presParOf" srcId="{0697A13C-7BBA-4FBB-8B23-3E5BE6ED361F}" destId="{6DD1B926-E5CB-4C5C-8DA1-2320C5DD611E}" srcOrd="3" destOrd="0" presId="urn:microsoft.com/office/officeart/2005/8/layout/cycle6"/>
    <dgm:cxn modelId="{541DE861-B9F8-4FEB-A4DD-CAC36D3C8A57}" type="presParOf" srcId="{0697A13C-7BBA-4FBB-8B23-3E5BE6ED361F}" destId="{06715F7C-C01B-47A3-8F79-9D16C593FF41}" srcOrd="4" destOrd="0" presId="urn:microsoft.com/office/officeart/2005/8/layout/cycle6"/>
    <dgm:cxn modelId="{DED17617-86CD-4296-ADBC-6C21205668FE}" type="presParOf" srcId="{0697A13C-7BBA-4FBB-8B23-3E5BE6ED361F}" destId="{6C2D65C3-03B1-4887-A3B7-A8D392375A27}" srcOrd="5" destOrd="0" presId="urn:microsoft.com/office/officeart/2005/8/layout/cycle6"/>
    <dgm:cxn modelId="{F03125E4-C3F1-4431-9DD7-253ACB30AC3A}" type="presParOf" srcId="{0697A13C-7BBA-4FBB-8B23-3E5BE6ED361F}" destId="{E88C40C4-470F-4F51-B4A1-689255D32B2A}" srcOrd="6" destOrd="0" presId="urn:microsoft.com/office/officeart/2005/8/layout/cycle6"/>
    <dgm:cxn modelId="{348BA1DB-E2FD-4FFF-869A-FF258E0AD10B}" type="presParOf" srcId="{0697A13C-7BBA-4FBB-8B23-3E5BE6ED361F}" destId="{F871317D-AC93-4ED3-8DF1-1261E2FCA95D}" srcOrd="7" destOrd="0" presId="urn:microsoft.com/office/officeart/2005/8/layout/cycle6"/>
    <dgm:cxn modelId="{A4DD84DC-79C3-41C4-879B-1AA43125764F}" type="presParOf" srcId="{0697A13C-7BBA-4FBB-8B23-3E5BE6ED361F}" destId="{0BD5FFCB-E119-430E-A930-C4C4402BA090}" srcOrd="8" destOrd="0" presId="urn:microsoft.com/office/officeart/2005/8/layout/cycle6"/>
    <dgm:cxn modelId="{D3D85625-4BA5-46B1-B6B6-86097AEB1EE0}" type="presParOf" srcId="{0697A13C-7BBA-4FBB-8B23-3E5BE6ED361F}" destId="{0D6D4D40-93B4-4279-BC39-66E99E9FD7B2}" srcOrd="9" destOrd="0" presId="urn:microsoft.com/office/officeart/2005/8/layout/cycle6"/>
    <dgm:cxn modelId="{2DC88BD6-B45F-4721-B824-80BD4008E0B4}" type="presParOf" srcId="{0697A13C-7BBA-4FBB-8B23-3E5BE6ED361F}" destId="{E145BF6B-217A-43D9-A6F5-61F9EA7A0917}" srcOrd="10" destOrd="0" presId="urn:microsoft.com/office/officeart/2005/8/layout/cycle6"/>
    <dgm:cxn modelId="{C56CD35A-80E5-48EB-BA43-EB014C0DD6AB}" type="presParOf" srcId="{0697A13C-7BBA-4FBB-8B23-3E5BE6ED361F}" destId="{886E95AB-95FE-428D-808A-2BA7A284C414}" srcOrd="11" destOrd="0" presId="urn:microsoft.com/office/officeart/2005/8/layout/cycle6"/>
    <dgm:cxn modelId="{81222A4E-0946-42C4-AB37-35C24F12594F}" type="presParOf" srcId="{0697A13C-7BBA-4FBB-8B23-3E5BE6ED361F}" destId="{1336F98E-74B2-479B-BE0F-E2CC5E66DA48}" srcOrd="12" destOrd="0" presId="urn:microsoft.com/office/officeart/2005/8/layout/cycle6"/>
    <dgm:cxn modelId="{107834CC-B3E7-4A4B-AADF-4CC15F4D7DB2}" type="presParOf" srcId="{0697A13C-7BBA-4FBB-8B23-3E5BE6ED361F}" destId="{38411188-1E0B-491F-A4A5-83B65F138328}" srcOrd="13" destOrd="0" presId="urn:microsoft.com/office/officeart/2005/8/layout/cycle6"/>
    <dgm:cxn modelId="{8CAA6821-AE6A-4232-9FCE-C75ED82F715A}" type="presParOf" srcId="{0697A13C-7BBA-4FBB-8B23-3E5BE6ED361F}" destId="{4C1BAF97-DFDD-4EB4-9B4B-57716D2E946A}"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43175-6193-429B-984B-9EF88BCB05CC}">
      <dsp:nvSpPr>
        <dsp:cNvPr id="0" name=""/>
        <dsp:cNvSpPr/>
      </dsp:nvSpPr>
      <dsp:spPr>
        <a:xfrm>
          <a:off x="4027165" y="1640"/>
          <a:ext cx="2510620" cy="1186234"/>
        </a:xfrm>
        <a:prstGeom prst="roundRect">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tx1"/>
            </a:solidFill>
          </a:endParaRPr>
        </a:p>
        <a:p>
          <a:pPr marL="0" lvl="0" indent="0" algn="ctr" defTabSz="622300">
            <a:lnSpc>
              <a:spcPct val="90000"/>
            </a:lnSpc>
            <a:spcBef>
              <a:spcPct val="0"/>
            </a:spcBef>
            <a:spcAft>
              <a:spcPct val="35000"/>
            </a:spcAft>
            <a:buNone/>
          </a:pPr>
          <a:r>
            <a:rPr lang="en-GB" sz="1400" b="1" kern="1200" dirty="0">
              <a:solidFill>
                <a:schemeClr val="tx1"/>
              </a:solidFill>
            </a:rPr>
            <a:t>‘Ilo e </a:t>
          </a:r>
          <a:r>
            <a:rPr lang="en-GB" sz="1400" b="1" kern="1200" dirty="0" err="1">
              <a:solidFill>
                <a:schemeClr val="tx1"/>
              </a:solidFill>
            </a:rPr>
            <a:t>fānau</a:t>
          </a:r>
          <a:r>
            <a:rPr lang="en-GB" sz="1400" b="1" kern="1200" dirty="0">
              <a:solidFill>
                <a:schemeClr val="tx1"/>
              </a:solidFill>
            </a:rPr>
            <a:t> ‘</a:t>
          </a:r>
          <a:r>
            <a:rPr lang="en-GB" sz="1400" b="1" kern="1200" dirty="0" err="1">
              <a:solidFill>
                <a:schemeClr val="tx1"/>
              </a:solidFill>
            </a:rPr>
            <a:t>oku</a:t>
          </a:r>
          <a:r>
            <a:rPr lang="en-GB" sz="1400" b="1" kern="1200" dirty="0">
              <a:solidFill>
                <a:schemeClr val="tx1"/>
              </a:solidFill>
            </a:rPr>
            <a:t> </a:t>
          </a:r>
          <a:r>
            <a:rPr lang="en-GB" sz="1400" b="1" kern="1200" dirty="0" err="1">
              <a:solidFill>
                <a:schemeClr val="tx1"/>
              </a:solidFill>
            </a:rPr>
            <a:t>faingata‘a‘iá</a:t>
          </a:r>
          <a:endParaRPr lang="en-GB" sz="1400" b="1" kern="1200" dirty="0">
            <a:solidFill>
              <a:schemeClr val="tx1"/>
            </a:solidFill>
          </a:endParaRPr>
        </a:p>
      </dsp:txBody>
      <dsp:txXfrm>
        <a:off x="4085072" y="59547"/>
        <a:ext cx="2394806" cy="1070420"/>
      </dsp:txXfrm>
    </dsp:sp>
    <dsp:sp modelId="{15B43197-BCC6-47F2-96FC-3E0697D72FC9}">
      <dsp:nvSpPr>
        <dsp:cNvPr id="0" name=""/>
        <dsp:cNvSpPr/>
      </dsp:nvSpPr>
      <dsp:spPr>
        <a:xfrm>
          <a:off x="2911254" y="594757"/>
          <a:ext cx="4742442" cy="4742442"/>
        </a:xfrm>
        <a:custGeom>
          <a:avLst/>
          <a:gdLst/>
          <a:ahLst/>
          <a:cxnLst/>
          <a:rect l="0" t="0" r="0" b="0"/>
          <a:pathLst>
            <a:path>
              <a:moveTo>
                <a:pt x="3634898" y="364779"/>
              </a:moveTo>
              <a:arcTo wR="2371221" hR="2371221" stAng="18132189" swAng="1413677"/>
            </a:path>
          </a:pathLst>
        </a:custGeom>
        <a:noFill/>
        <a:ln w="6350" cap="flat" cmpd="sng" algn="ctr">
          <a:solidFill>
            <a:schemeClr val="accent2">
              <a:shade val="9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D1B926-E5CB-4C5C-8DA1-2320C5DD611E}">
      <dsp:nvSpPr>
        <dsp:cNvPr id="0" name=""/>
        <dsp:cNvSpPr/>
      </dsp:nvSpPr>
      <dsp:spPr>
        <a:xfrm>
          <a:off x="6248833" y="1640113"/>
          <a:ext cx="2577615" cy="1186234"/>
        </a:xfrm>
        <a:prstGeom prst="roundRect">
          <a:avLst/>
        </a:prstGeom>
        <a:solidFill>
          <a:schemeClr val="accent2">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en-GB" sz="1900" kern="1200" dirty="0">
            <a:solidFill>
              <a:schemeClr val="tx1"/>
            </a:solidFill>
          </a:endParaRPr>
        </a:p>
        <a:p>
          <a:pPr marL="0" lvl="0" indent="0" algn="ctr" defTabSz="844550">
            <a:lnSpc>
              <a:spcPct val="90000"/>
            </a:lnSpc>
            <a:spcBef>
              <a:spcPct val="0"/>
            </a:spcBef>
            <a:spcAft>
              <a:spcPct val="35000"/>
            </a:spcAft>
            <a:buNone/>
          </a:pPr>
          <a:r>
            <a:rPr lang="en-GB" sz="1900" kern="1200" dirty="0" err="1">
              <a:solidFill>
                <a:schemeClr val="tx1"/>
              </a:solidFill>
            </a:rPr>
            <a:t>Fakahoko</a:t>
          </a:r>
          <a:r>
            <a:rPr lang="en-GB" sz="1900" kern="1200" dirty="0">
              <a:solidFill>
                <a:schemeClr val="tx1"/>
              </a:solidFill>
            </a:rPr>
            <a:t> ‘e he </a:t>
          </a:r>
          <a:r>
            <a:rPr lang="en-GB" sz="1900" kern="1200" dirty="0" err="1">
              <a:solidFill>
                <a:schemeClr val="tx1"/>
              </a:solidFill>
            </a:rPr>
            <a:t>faiakó</a:t>
          </a:r>
          <a:r>
            <a:rPr lang="en-GB" sz="1900" kern="1200" dirty="0">
              <a:solidFill>
                <a:schemeClr val="tx1"/>
              </a:solidFill>
            </a:rPr>
            <a:t> ‘a e </a:t>
          </a:r>
          <a:r>
            <a:rPr lang="en-GB" sz="1900" kern="1200" dirty="0" err="1">
              <a:solidFill>
                <a:schemeClr val="tx1"/>
              </a:solidFill>
            </a:rPr>
            <a:t>tokoni</a:t>
          </a:r>
          <a:r>
            <a:rPr lang="en-GB" sz="1900" kern="1200" dirty="0">
              <a:solidFill>
                <a:schemeClr val="tx1"/>
              </a:solidFill>
            </a:rPr>
            <a:t> </a:t>
          </a:r>
          <a:r>
            <a:rPr lang="en-GB" sz="1900" kern="1200" dirty="0" err="1">
              <a:solidFill>
                <a:schemeClr val="tx1"/>
              </a:solidFill>
            </a:rPr>
            <a:t>fakafeaulotó</a:t>
          </a:r>
          <a:endParaRPr lang="en-GB" sz="1900" kern="1200" dirty="0">
            <a:solidFill>
              <a:schemeClr val="tx1"/>
            </a:solidFill>
          </a:endParaRPr>
        </a:p>
      </dsp:txBody>
      <dsp:txXfrm>
        <a:off x="6306740" y="1698020"/>
        <a:ext cx="2461801" cy="1070420"/>
      </dsp:txXfrm>
    </dsp:sp>
    <dsp:sp modelId="{6C2D65C3-03B1-4887-A3B7-A8D392375A27}">
      <dsp:nvSpPr>
        <dsp:cNvPr id="0" name=""/>
        <dsp:cNvSpPr/>
      </dsp:nvSpPr>
      <dsp:spPr>
        <a:xfrm>
          <a:off x="2921459" y="194923"/>
          <a:ext cx="4742442" cy="4742442"/>
        </a:xfrm>
        <a:custGeom>
          <a:avLst/>
          <a:gdLst/>
          <a:ahLst/>
          <a:cxnLst/>
          <a:rect l="0" t="0" r="0" b="0"/>
          <a:pathLst>
            <a:path>
              <a:moveTo>
                <a:pt x="4726926" y="2642043"/>
              </a:moveTo>
              <a:arcTo wR="2371221" hR="2371221" stAng="393491" swAng="1531531"/>
            </a:path>
          </a:pathLst>
        </a:custGeom>
        <a:noFill/>
        <a:ln w="6350" cap="flat" cmpd="sng" algn="ctr">
          <a:solidFill>
            <a:schemeClr val="accent2">
              <a:shade val="90000"/>
              <a:hueOff val="-143670"/>
              <a:satOff val="102"/>
              <a:lumOff val="8028"/>
              <a:alphaOff val="0"/>
            </a:schemeClr>
          </a:solidFill>
          <a:prstDash val="solid"/>
          <a:miter lim="800000"/>
        </a:ln>
        <a:effectLst/>
      </dsp:spPr>
      <dsp:style>
        <a:lnRef idx="1">
          <a:scrgbClr r="0" g="0" b="0"/>
        </a:lnRef>
        <a:fillRef idx="0">
          <a:scrgbClr r="0" g="0" b="0"/>
        </a:fillRef>
        <a:effectRef idx="0">
          <a:scrgbClr r="0" g="0" b="0"/>
        </a:effectRef>
        <a:fontRef idx="minor"/>
      </dsp:style>
    </dsp:sp>
    <dsp:sp modelId="{E88C40C4-470F-4F51-B4A1-689255D32B2A}">
      <dsp:nvSpPr>
        <dsp:cNvPr id="0" name=""/>
        <dsp:cNvSpPr/>
      </dsp:nvSpPr>
      <dsp:spPr>
        <a:xfrm>
          <a:off x="5382807" y="3834676"/>
          <a:ext cx="3068734" cy="1186234"/>
        </a:xfrm>
        <a:prstGeom prst="roundRect">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GB" sz="1400" kern="1200" dirty="0">
            <a:solidFill>
              <a:schemeClr val="tx1"/>
            </a:solidFill>
          </a:endParaRPr>
        </a:p>
        <a:p>
          <a:pPr marL="0" lvl="0" indent="0" algn="ctr" defTabSz="622300" rtl="0">
            <a:lnSpc>
              <a:spcPct val="90000"/>
            </a:lnSpc>
            <a:spcBef>
              <a:spcPct val="0"/>
            </a:spcBef>
            <a:spcAft>
              <a:spcPct val="35000"/>
            </a:spcAft>
            <a:buNone/>
          </a:pPr>
          <a:r>
            <a:rPr lang="en-GB" sz="1400" kern="1200" dirty="0">
              <a:solidFill>
                <a:schemeClr val="tx1"/>
              </a:solidFill>
            </a:rPr>
            <a:t>‘Ave/ </a:t>
          </a:r>
          <a:r>
            <a:rPr lang="en-GB" sz="1400" kern="1200" dirty="0" err="1">
              <a:solidFill>
                <a:schemeClr val="tx1"/>
              </a:solidFill>
            </a:rPr>
            <a:t>Lipooti</a:t>
          </a:r>
          <a:r>
            <a:rPr lang="en-GB" sz="1400" kern="1200" dirty="0">
              <a:solidFill>
                <a:schemeClr val="tx1"/>
              </a:solidFill>
            </a:rPr>
            <a:t> ‘</a:t>
          </a:r>
          <a:r>
            <a:rPr lang="en-GB" sz="1400" kern="1200" dirty="0" err="1">
              <a:solidFill>
                <a:schemeClr val="tx1"/>
              </a:solidFill>
            </a:rPr>
            <a:t>ehe</a:t>
          </a:r>
          <a:r>
            <a:rPr lang="en-GB" sz="1400" kern="1200" dirty="0">
              <a:solidFill>
                <a:schemeClr val="tx1"/>
              </a:solidFill>
            </a:rPr>
            <a:t> </a:t>
          </a:r>
          <a:r>
            <a:rPr lang="en-GB" sz="1400" kern="1200" dirty="0" err="1">
              <a:solidFill>
                <a:schemeClr val="tx1"/>
              </a:solidFill>
            </a:rPr>
            <a:t>faiakó</a:t>
          </a:r>
          <a:r>
            <a:rPr lang="en-GB" sz="1400" kern="1200" dirty="0">
              <a:solidFill>
                <a:schemeClr val="tx1"/>
              </a:solidFill>
            </a:rPr>
            <a:t> ki he</a:t>
          </a:r>
          <a:r>
            <a:rPr lang="en-GB" sz="1400" kern="1200" dirty="0">
              <a:solidFill>
                <a:schemeClr val="tx1"/>
              </a:solidFill>
              <a:latin typeface="Calibri Light" panose="020F0302020204030204"/>
            </a:rPr>
            <a:t> </a:t>
          </a:r>
          <a:r>
            <a:rPr lang="en-GB" sz="1400" kern="1200" dirty="0">
              <a:solidFill>
                <a:schemeClr val="tx1"/>
              </a:solidFill>
            </a:rPr>
            <a:t>‘</a:t>
          </a:r>
          <a:r>
            <a:rPr lang="en-GB" sz="1400" kern="1200" dirty="0" err="1">
              <a:solidFill>
                <a:schemeClr val="tx1"/>
              </a:solidFill>
            </a:rPr>
            <a:t>ōfisa</a:t>
          </a:r>
          <a:r>
            <a:rPr lang="en-GB" sz="1400" kern="1200" dirty="0">
              <a:solidFill>
                <a:schemeClr val="tx1"/>
              </a:solidFill>
            </a:rPr>
            <a:t> </a:t>
          </a:r>
          <a:r>
            <a:rPr lang="en-GB" sz="1400" kern="1200" dirty="0" err="1">
              <a:solidFill>
                <a:schemeClr val="tx1"/>
              </a:solidFill>
            </a:rPr>
            <a:t>tokanga‘i</a:t>
          </a:r>
          <a:r>
            <a:rPr lang="en-GB" sz="1400" kern="1200" dirty="0">
              <a:solidFill>
                <a:schemeClr val="tx1"/>
              </a:solidFill>
            </a:rPr>
            <a:t> e </a:t>
          </a:r>
          <a:r>
            <a:rPr lang="en-GB" sz="1400" kern="1200" dirty="0" err="1">
              <a:solidFill>
                <a:schemeClr val="tx1"/>
              </a:solidFill>
            </a:rPr>
            <a:t>malu</a:t>
          </a:r>
          <a:r>
            <a:rPr lang="en-GB" sz="1400" kern="1200" dirty="0">
              <a:solidFill>
                <a:schemeClr val="tx1"/>
              </a:solidFill>
            </a:rPr>
            <a:t> ‘a e </a:t>
          </a:r>
          <a:r>
            <a:rPr lang="en-GB" sz="1400" kern="1200" dirty="0" err="1">
              <a:solidFill>
                <a:schemeClr val="tx1"/>
              </a:solidFill>
            </a:rPr>
            <a:t>fānaú</a:t>
          </a:r>
          <a:r>
            <a:rPr lang="en-GB" sz="1400" kern="1200" dirty="0">
              <a:solidFill>
                <a:schemeClr val="tx1"/>
              </a:solidFill>
            </a:rPr>
            <a:t> </a:t>
          </a:r>
          <a:r>
            <a:rPr lang="en-GB" sz="1400" kern="1200" dirty="0" err="1">
              <a:solidFill>
                <a:schemeClr val="tx1"/>
              </a:solidFill>
            </a:rPr>
            <a:t>ke</a:t>
          </a:r>
          <a:r>
            <a:rPr lang="en-GB" sz="1400" kern="1200" dirty="0">
              <a:solidFill>
                <a:schemeClr val="tx1"/>
              </a:solidFill>
            </a:rPr>
            <a:t> </a:t>
          </a:r>
          <a:r>
            <a:rPr lang="en-GB" sz="1400" kern="1200" dirty="0" err="1">
              <a:solidFill>
                <a:schemeClr val="tx1"/>
              </a:solidFill>
            </a:rPr>
            <a:t>fai</a:t>
          </a:r>
          <a:r>
            <a:rPr lang="en-GB" sz="1400" kern="1200" dirty="0">
              <a:solidFill>
                <a:schemeClr val="tx1"/>
              </a:solidFill>
            </a:rPr>
            <a:t> ha </a:t>
          </a:r>
          <a:r>
            <a:rPr lang="en-GB" sz="1400" kern="1200" dirty="0" err="1">
              <a:solidFill>
                <a:schemeClr val="tx1"/>
              </a:solidFill>
            </a:rPr>
            <a:t>tokoni</a:t>
          </a:r>
          <a:r>
            <a:rPr lang="en-GB" sz="1400" kern="1200" dirty="0">
              <a:solidFill>
                <a:schemeClr val="tx1"/>
              </a:solidFill>
            </a:rPr>
            <a:t> </a:t>
          </a:r>
          <a:r>
            <a:rPr lang="en-GB" sz="1400" kern="1200" dirty="0" err="1">
              <a:solidFill>
                <a:schemeClr val="tx1"/>
              </a:solidFill>
            </a:rPr>
            <a:t>kiate</a:t>
          </a:r>
          <a:r>
            <a:rPr lang="en-GB" sz="1400" kern="1200" dirty="0">
              <a:solidFill>
                <a:schemeClr val="tx1"/>
              </a:solidFill>
            </a:rPr>
            <a:t> </a:t>
          </a:r>
          <a:r>
            <a:rPr lang="en-GB" sz="1400" kern="1200" dirty="0" err="1">
              <a:solidFill>
                <a:schemeClr val="tx1"/>
              </a:solidFill>
            </a:rPr>
            <a:t>ia</a:t>
          </a:r>
          <a:r>
            <a:rPr lang="en-GB" sz="1400" kern="1200" dirty="0">
              <a:solidFill>
                <a:schemeClr val="tx1"/>
              </a:solidFill>
            </a:rPr>
            <a:t> </a:t>
          </a:r>
          <a:r>
            <a:rPr lang="en-GB" sz="1400" kern="1200" dirty="0" err="1">
              <a:solidFill>
                <a:schemeClr val="tx1"/>
              </a:solidFill>
            </a:rPr>
            <a:t>tokotaha</a:t>
          </a:r>
          <a:r>
            <a:rPr lang="en-GB" sz="1400" kern="1200" dirty="0">
              <a:solidFill>
                <a:schemeClr val="tx1"/>
              </a:solidFill>
            </a:rPr>
            <a:t> </a:t>
          </a:r>
          <a:r>
            <a:rPr lang="en-GB" sz="1400" kern="1200" dirty="0" err="1">
              <a:solidFill>
                <a:schemeClr val="tx1"/>
              </a:solidFill>
            </a:rPr>
            <a:t>pē</a:t>
          </a:r>
          <a:endParaRPr lang="en-GB" sz="1400" kern="1200" dirty="0">
            <a:solidFill>
              <a:schemeClr val="tx1"/>
            </a:solidFill>
          </a:endParaRPr>
        </a:p>
      </dsp:txBody>
      <dsp:txXfrm>
        <a:off x="5440714" y="3892583"/>
        <a:ext cx="2952920" cy="1070420"/>
      </dsp:txXfrm>
    </dsp:sp>
    <dsp:sp modelId="{0BD5FFCB-E119-430E-A930-C4C4402BA090}">
      <dsp:nvSpPr>
        <dsp:cNvPr id="0" name=""/>
        <dsp:cNvSpPr/>
      </dsp:nvSpPr>
      <dsp:spPr>
        <a:xfrm>
          <a:off x="2802470" y="445636"/>
          <a:ext cx="4742442" cy="4742442"/>
        </a:xfrm>
        <a:custGeom>
          <a:avLst/>
          <a:gdLst/>
          <a:ahLst/>
          <a:cxnLst/>
          <a:rect l="0" t="0" r="0" b="0"/>
          <a:pathLst>
            <a:path>
              <a:moveTo>
                <a:pt x="3228657" y="4581988"/>
              </a:moveTo>
              <a:arcTo wR="2371221" hR="2371221" stAng="4128087" swAng="2683527"/>
            </a:path>
          </a:pathLst>
        </a:custGeom>
        <a:noFill/>
        <a:ln w="6350" cap="flat" cmpd="sng" algn="ctr">
          <a:solidFill>
            <a:schemeClr val="accent2">
              <a:shade val="90000"/>
              <a:hueOff val="-287340"/>
              <a:satOff val="204"/>
              <a:lumOff val="16057"/>
              <a:alphaOff val="0"/>
            </a:schemeClr>
          </a:solidFill>
          <a:prstDash val="solid"/>
          <a:miter lim="800000"/>
        </a:ln>
        <a:effectLst/>
      </dsp:spPr>
      <dsp:style>
        <a:lnRef idx="1">
          <a:scrgbClr r="0" g="0" b="0"/>
        </a:lnRef>
        <a:fillRef idx="0">
          <a:scrgbClr r="0" g="0" b="0"/>
        </a:fillRef>
        <a:effectRef idx="0">
          <a:scrgbClr r="0" g="0" b="0"/>
        </a:effectRef>
        <a:fontRef idx="minor"/>
      </dsp:style>
    </dsp:sp>
    <dsp:sp modelId="{0D6D4D40-93B4-4279-BC39-66E99E9FD7B2}">
      <dsp:nvSpPr>
        <dsp:cNvPr id="0" name=""/>
        <dsp:cNvSpPr/>
      </dsp:nvSpPr>
      <dsp:spPr>
        <a:xfrm>
          <a:off x="2109525" y="3797327"/>
          <a:ext cx="2773198" cy="1186234"/>
        </a:xfrm>
        <a:prstGeom prst="roundRect">
          <a:avLst/>
        </a:prstGeom>
        <a:solidFill>
          <a:schemeClr val="accent2">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GB" sz="1400" kern="1200" dirty="0">
            <a:solidFill>
              <a:schemeClr val="tx1"/>
            </a:solidFill>
          </a:endParaRPr>
        </a:p>
        <a:p>
          <a:pPr marL="0" lvl="0" indent="0" algn="ctr" defTabSz="622300" rtl="0">
            <a:lnSpc>
              <a:spcPct val="90000"/>
            </a:lnSpc>
            <a:spcBef>
              <a:spcPct val="0"/>
            </a:spcBef>
            <a:spcAft>
              <a:spcPct val="35000"/>
            </a:spcAft>
            <a:buNone/>
          </a:pPr>
          <a:r>
            <a:rPr lang="en-GB" sz="1400" kern="1200" dirty="0">
              <a:solidFill>
                <a:schemeClr val="tx1"/>
              </a:solidFill>
            </a:rPr>
            <a:t>Fai ‘</a:t>
          </a:r>
          <a:r>
            <a:rPr lang="en-GB" sz="1400" kern="1200" dirty="0">
              <a:solidFill>
                <a:schemeClr val="tx1"/>
              </a:solidFill>
              <a:latin typeface="Calibri Light" panose="020F0302020204030204"/>
            </a:rPr>
            <a:t>e he</a:t>
          </a:r>
          <a:r>
            <a:rPr lang="en-GB" sz="1400" kern="1200" dirty="0">
              <a:solidFill>
                <a:schemeClr val="tx1"/>
              </a:solidFill>
            </a:rPr>
            <a:t> ‘</a:t>
          </a:r>
          <a:r>
            <a:rPr lang="en-GB" sz="1400" kern="1200" dirty="0" err="1">
              <a:solidFill>
                <a:schemeClr val="tx1"/>
              </a:solidFill>
            </a:rPr>
            <a:t>ōfisá</a:t>
          </a:r>
          <a:r>
            <a:rPr lang="en-GB" sz="1400" kern="1200" dirty="0">
              <a:solidFill>
                <a:schemeClr val="tx1"/>
              </a:solidFill>
            </a:rPr>
            <a:t> e ‘</a:t>
          </a:r>
          <a:r>
            <a:rPr lang="en-GB" sz="1400" kern="1200" dirty="0" err="1">
              <a:solidFill>
                <a:schemeClr val="tx1"/>
              </a:solidFill>
            </a:rPr>
            <a:t>uluaki</a:t>
          </a:r>
          <a:r>
            <a:rPr lang="en-GB" sz="1400" kern="1200" dirty="0">
              <a:solidFill>
                <a:schemeClr val="tx1"/>
              </a:solidFill>
            </a:rPr>
            <a:t> </a:t>
          </a:r>
          <a:r>
            <a:rPr lang="en-GB" sz="1400" kern="1200" dirty="0" err="1">
              <a:solidFill>
                <a:schemeClr val="tx1"/>
              </a:solidFill>
            </a:rPr>
            <a:t>tokoni</a:t>
          </a:r>
          <a:r>
            <a:rPr lang="en-GB" sz="1400" kern="1200" dirty="0">
              <a:solidFill>
                <a:schemeClr val="tx1"/>
              </a:solidFill>
            </a:rPr>
            <a:t> ki he </a:t>
          </a:r>
          <a:r>
            <a:rPr lang="en-GB" sz="1400" kern="1200" dirty="0" err="1">
              <a:solidFill>
                <a:schemeClr val="tx1"/>
              </a:solidFill>
            </a:rPr>
            <a:t>fakaakeake</a:t>
          </a:r>
          <a:r>
            <a:rPr lang="en-GB" sz="1400" kern="1200" dirty="0">
              <a:solidFill>
                <a:schemeClr val="tx1"/>
              </a:solidFill>
            </a:rPr>
            <a:t> </a:t>
          </a:r>
          <a:r>
            <a:rPr lang="en-GB" sz="1400" kern="1200" dirty="0" err="1">
              <a:solidFill>
                <a:schemeClr val="tx1"/>
              </a:solidFill>
            </a:rPr>
            <a:t>faka‘atamaí</a:t>
          </a:r>
          <a:r>
            <a:rPr lang="en-GB" sz="1400" kern="1200" dirty="0">
              <a:solidFill>
                <a:schemeClr val="tx1"/>
              </a:solidFill>
            </a:rPr>
            <a:t> pea </a:t>
          </a:r>
          <a:r>
            <a:rPr lang="en-GB" sz="1400" kern="1200" dirty="0" err="1">
              <a:solidFill>
                <a:schemeClr val="tx1"/>
              </a:solidFill>
            </a:rPr>
            <a:t>lipooti</a:t>
          </a:r>
          <a:r>
            <a:rPr lang="en-GB" sz="1400" kern="1200" dirty="0">
              <a:solidFill>
                <a:schemeClr val="tx1"/>
              </a:solidFill>
            </a:rPr>
            <a:t> ki he Pule </a:t>
          </a:r>
          <a:r>
            <a:rPr lang="en-GB" sz="1400" kern="1200" dirty="0" err="1">
              <a:solidFill>
                <a:schemeClr val="tx1"/>
              </a:solidFill>
            </a:rPr>
            <a:t>Akó</a:t>
          </a:r>
          <a:endParaRPr lang="en-GB" sz="1400" kern="1200" dirty="0">
            <a:solidFill>
              <a:schemeClr val="tx1"/>
            </a:solidFill>
          </a:endParaRPr>
        </a:p>
      </dsp:txBody>
      <dsp:txXfrm>
        <a:off x="2167432" y="3855234"/>
        <a:ext cx="2657384" cy="1070420"/>
      </dsp:txXfrm>
    </dsp:sp>
    <dsp:sp modelId="{886E95AB-95FE-428D-808A-2BA7A284C414}">
      <dsp:nvSpPr>
        <dsp:cNvPr id="0" name=""/>
        <dsp:cNvSpPr/>
      </dsp:nvSpPr>
      <dsp:spPr>
        <a:xfrm>
          <a:off x="2905948" y="369588"/>
          <a:ext cx="4742442" cy="4742442"/>
        </a:xfrm>
        <a:custGeom>
          <a:avLst/>
          <a:gdLst/>
          <a:ahLst/>
          <a:cxnLst/>
          <a:rect l="0" t="0" r="0" b="0"/>
          <a:pathLst>
            <a:path>
              <a:moveTo>
                <a:pt x="244292" y="3419489"/>
              </a:moveTo>
              <a:arcTo wR="2371221" hR="2371221" stAng="9225802" swAng="1316524"/>
            </a:path>
          </a:pathLst>
        </a:custGeom>
        <a:noFill/>
        <a:ln w="6350" cap="flat" cmpd="sng" algn="ctr">
          <a:solidFill>
            <a:schemeClr val="accent2">
              <a:shade val="90000"/>
              <a:hueOff val="-431011"/>
              <a:satOff val="307"/>
              <a:lumOff val="24085"/>
              <a:alphaOff val="0"/>
            </a:schemeClr>
          </a:solidFill>
          <a:prstDash val="solid"/>
          <a:miter lim="800000"/>
        </a:ln>
        <a:effectLst/>
      </dsp:spPr>
      <dsp:style>
        <a:lnRef idx="1">
          <a:scrgbClr r="0" g="0" b="0"/>
        </a:lnRef>
        <a:fillRef idx="0">
          <a:scrgbClr r="0" g="0" b="0"/>
        </a:fillRef>
        <a:effectRef idx="0">
          <a:scrgbClr r="0" g="0" b="0"/>
        </a:effectRef>
        <a:fontRef idx="minor"/>
      </dsp:style>
    </dsp:sp>
    <dsp:sp modelId="{1336F98E-74B2-479B-BE0F-E2CC5E66DA48}">
      <dsp:nvSpPr>
        <dsp:cNvPr id="0" name=""/>
        <dsp:cNvSpPr/>
      </dsp:nvSpPr>
      <dsp:spPr>
        <a:xfrm>
          <a:off x="1498281" y="1557266"/>
          <a:ext cx="3058058" cy="1351928"/>
        </a:xfrm>
        <a:prstGeom prst="roundRect">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GB" sz="1400" kern="1200" dirty="0">
              <a:solidFill>
                <a:schemeClr val="tx1"/>
              </a:solidFill>
              <a:latin typeface="Calibri Light" panose="020F0302020204030204"/>
            </a:rPr>
            <a:t> </a:t>
          </a:r>
          <a:r>
            <a:rPr lang="en-GB" sz="1400" kern="1200" dirty="0">
              <a:solidFill>
                <a:schemeClr val="tx1"/>
              </a:solidFill>
            </a:rPr>
            <a:t>Ka </a:t>
          </a:r>
          <a:r>
            <a:rPr lang="en-GB" sz="1400" kern="1200" dirty="0" err="1">
              <a:solidFill>
                <a:schemeClr val="tx1"/>
              </a:solidFill>
            </a:rPr>
            <a:t>hokohoko</a:t>
          </a:r>
          <a:r>
            <a:rPr lang="en-GB" sz="1400" kern="1200" dirty="0">
              <a:solidFill>
                <a:schemeClr val="tx1"/>
              </a:solidFill>
            </a:rPr>
            <a:t> </a:t>
          </a:r>
          <a:r>
            <a:rPr lang="en-GB" sz="1400" kern="1200" dirty="0" err="1">
              <a:solidFill>
                <a:schemeClr val="tx1"/>
              </a:solidFill>
            </a:rPr>
            <a:t>atu</a:t>
          </a:r>
          <a:r>
            <a:rPr lang="en-GB" sz="1400" kern="1200" dirty="0">
              <a:solidFill>
                <a:schemeClr val="tx1"/>
              </a:solidFill>
            </a:rPr>
            <a:t> pe ‘a e </a:t>
          </a:r>
          <a:r>
            <a:rPr lang="en-GB" sz="1400" kern="1200" dirty="0" err="1">
              <a:solidFill>
                <a:schemeClr val="tx1"/>
              </a:solidFill>
            </a:rPr>
            <a:t>faingata‘á</a:t>
          </a:r>
          <a:r>
            <a:rPr lang="en-GB" sz="1400" kern="1200" dirty="0">
              <a:solidFill>
                <a:schemeClr val="tx1"/>
              </a:solidFill>
            </a:rPr>
            <a:t> ‘o </a:t>
          </a:r>
          <a:r>
            <a:rPr lang="en-GB" sz="1400" kern="1200" dirty="0" err="1">
              <a:solidFill>
                <a:schemeClr val="tx1"/>
              </a:solidFill>
            </a:rPr>
            <a:t>faka’au</a:t>
          </a:r>
          <a:r>
            <a:rPr lang="en-GB" sz="1400" kern="1200" dirty="0">
              <a:solidFill>
                <a:schemeClr val="tx1"/>
              </a:solidFill>
            </a:rPr>
            <a:t> </a:t>
          </a:r>
          <a:r>
            <a:rPr lang="en-GB" sz="1400" kern="1200" dirty="0" err="1">
              <a:solidFill>
                <a:schemeClr val="tx1"/>
              </a:solidFill>
            </a:rPr>
            <a:t>ke</a:t>
          </a:r>
          <a:r>
            <a:rPr lang="en-GB" sz="1400" kern="1200" dirty="0">
              <a:solidFill>
                <a:schemeClr val="tx1"/>
              </a:solidFill>
            </a:rPr>
            <a:t> </a:t>
          </a:r>
          <a:r>
            <a:rPr lang="en-GB" sz="1400" kern="1200" dirty="0" err="1">
              <a:solidFill>
                <a:schemeClr val="tx1"/>
              </a:solidFill>
            </a:rPr>
            <a:t>lahiange</a:t>
          </a:r>
          <a:r>
            <a:rPr lang="en-GB" sz="1400" kern="1200" dirty="0">
              <a:solidFill>
                <a:schemeClr val="tx1"/>
              </a:solidFill>
            </a:rPr>
            <a:t>, </a:t>
          </a:r>
          <a:r>
            <a:rPr lang="en-GB" sz="1400" kern="1200" dirty="0" err="1">
              <a:solidFill>
                <a:schemeClr val="tx1"/>
              </a:solidFill>
            </a:rPr>
            <a:t>lipooti</a:t>
          </a:r>
          <a:r>
            <a:rPr lang="en-GB" sz="1400" kern="1200" dirty="0">
              <a:solidFill>
                <a:schemeClr val="tx1"/>
              </a:solidFill>
            </a:rPr>
            <a:t> ki he ‘</a:t>
          </a:r>
          <a:r>
            <a:rPr lang="en-GB" sz="1400" kern="1200" dirty="0" err="1">
              <a:solidFill>
                <a:schemeClr val="tx1"/>
              </a:solidFill>
            </a:rPr>
            <a:t>ulu‘i</a:t>
          </a:r>
          <a:r>
            <a:rPr lang="en-GB" sz="1400" kern="1200" dirty="0">
              <a:solidFill>
                <a:schemeClr val="tx1"/>
              </a:solidFill>
            </a:rPr>
            <a:t> </a:t>
          </a:r>
          <a:r>
            <a:rPr lang="en-GB" sz="1400" kern="1200" dirty="0" err="1">
              <a:solidFill>
                <a:schemeClr val="tx1"/>
              </a:solidFill>
            </a:rPr>
            <a:t>potungaué</a:t>
          </a:r>
          <a:r>
            <a:rPr lang="en-GB" sz="1400" kern="1200" dirty="0">
              <a:solidFill>
                <a:schemeClr val="tx1"/>
              </a:solidFill>
            </a:rPr>
            <a:t> pea </a:t>
          </a:r>
          <a:r>
            <a:rPr lang="en-GB" sz="1400" kern="1200" dirty="0" err="1">
              <a:solidFill>
                <a:schemeClr val="tx1"/>
              </a:solidFill>
            </a:rPr>
            <a:t>mo</a:t>
          </a:r>
          <a:r>
            <a:rPr lang="en-GB" sz="1400" kern="1200" dirty="0">
              <a:solidFill>
                <a:schemeClr val="tx1"/>
              </a:solidFill>
            </a:rPr>
            <a:t> </a:t>
          </a:r>
          <a:r>
            <a:rPr lang="en-GB" sz="1400" kern="1200" dirty="0" err="1">
              <a:solidFill>
                <a:schemeClr val="tx1"/>
              </a:solidFill>
            </a:rPr>
            <a:t>falemahaki</a:t>
          </a:r>
          <a:r>
            <a:rPr lang="en-GB" sz="1400" kern="1200" dirty="0">
              <a:solidFill>
                <a:schemeClr val="tx1"/>
              </a:solidFill>
              <a:latin typeface="Calibri Light" panose="020F0302020204030204"/>
            </a:rPr>
            <a:t>/ kau polisi '</a:t>
          </a:r>
          <a:r>
            <a:rPr lang="en-GB" sz="1400" kern="1200" dirty="0" err="1">
              <a:solidFill>
                <a:schemeClr val="tx1"/>
              </a:solidFill>
              <a:latin typeface="Calibri Light" panose="020F0302020204030204"/>
            </a:rPr>
            <a:t>i</a:t>
          </a:r>
          <a:r>
            <a:rPr lang="en-GB" sz="1400" kern="1200" dirty="0">
              <a:solidFill>
                <a:schemeClr val="tx1"/>
              </a:solidFill>
              <a:latin typeface="Calibri Light" panose="020F0302020204030204"/>
            </a:rPr>
            <a:t> </a:t>
          </a:r>
          <a:r>
            <a:rPr lang="en-GB" sz="1400" kern="1200" dirty="0" err="1">
              <a:solidFill>
                <a:schemeClr val="tx1"/>
              </a:solidFill>
              <a:latin typeface="Calibri Light" panose="020F0302020204030204"/>
            </a:rPr>
            <a:t>loto</a:t>
          </a:r>
          <a:r>
            <a:rPr lang="en-GB" sz="1400" kern="1200" dirty="0">
              <a:solidFill>
                <a:schemeClr val="tx1"/>
              </a:solidFill>
              <a:latin typeface="Calibri Light" panose="020F0302020204030204"/>
            </a:rPr>
            <a:t> '</a:t>
          </a:r>
          <a:r>
            <a:rPr lang="en-GB" sz="1400" kern="1200" dirty="0" err="1">
              <a:solidFill>
                <a:schemeClr val="tx1"/>
              </a:solidFill>
              <a:latin typeface="Calibri Light" panose="020F0302020204030204"/>
            </a:rPr>
            <a:t>i</a:t>
          </a:r>
          <a:r>
            <a:rPr lang="en-GB" sz="1400" kern="1200" dirty="0">
              <a:solidFill>
                <a:schemeClr val="tx1"/>
              </a:solidFill>
              <a:latin typeface="Calibri Light" panose="020F0302020204030204"/>
            </a:rPr>
            <a:t> he houa 'e 24</a:t>
          </a:r>
          <a:endParaRPr lang="en-GB" sz="1400" kern="1200" dirty="0">
            <a:solidFill>
              <a:schemeClr val="tx1"/>
            </a:solidFill>
          </a:endParaRPr>
        </a:p>
      </dsp:txBody>
      <dsp:txXfrm>
        <a:off x="1564277" y="1623262"/>
        <a:ext cx="2926066" cy="1219936"/>
      </dsp:txXfrm>
    </dsp:sp>
    <dsp:sp modelId="{4C1BAF97-DFDD-4EB4-9B4B-57716D2E946A}">
      <dsp:nvSpPr>
        <dsp:cNvPr id="0" name=""/>
        <dsp:cNvSpPr/>
      </dsp:nvSpPr>
      <dsp:spPr>
        <a:xfrm>
          <a:off x="2911254" y="594757"/>
          <a:ext cx="4742442" cy="4742442"/>
        </a:xfrm>
        <a:custGeom>
          <a:avLst/>
          <a:gdLst/>
          <a:ahLst/>
          <a:cxnLst/>
          <a:rect l="0" t="0" r="0" b="0"/>
          <a:pathLst>
            <a:path>
              <a:moveTo>
                <a:pt x="469098" y="955375"/>
              </a:moveTo>
              <a:arcTo wR="2371221" hR="2371221" stAng="12999731" swAng="1269522"/>
            </a:path>
          </a:pathLst>
        </a:custGeom>
        <a:noFill/>
        <a:ln w="6350" cap="flat" cmpd="sng" algn="ctr">
          <a:solidFill>
            <a:schemeClr val="accent2">
              <a:shade val="90000"/>
              <a:hueOff val="-574681"/>
              <a:satOff val="409"/>
              <a:lumOff val="32114"/>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DA050-4055-4E3E-BED4-8083B16516D4}" type="datetimeFigureOut">
              <a:rPr lang="en-US" smtClean="0"/>
              <a:t>9/22/2022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F9E9A-C81E-44B7-B698-C14CFF85AF2B}" type="slidenum">
              <a:rPr lang="en-US" smtClean="0"/>
              <a:t>‹#›</a:t>
            </a:fld>
            <a:endParaRPr lang="en-US"/>
          </a:p>
        </p:txBody>
      </p:sp>
    </p:spTree>
    <p:extLst>
      <p:ext uri="{BB962C8B-B14F-4D97-AF65-F5344CB8AC3E}">
        <p14:creationId xmlns:p14="http://schemas.microsoft.com/office/powerpoint/2010/main" val="211016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F9E9A-C81E-44B7-B698-C14CFF85AF2B}" type="slidenum">
              <a:rPr lang="en-US" smtClean="0"/>
              <a:t>2</a:t>
            </a:fld>
            <a:endParaRPr lang="en-US"/>
          </a:p>
        </p:txBody>
      </p:sp>
    </p:spTree>
    <p:extLst>
      <p:ext uri="{BB962C8B-B14F-4D97-AF65-F5344CB8AC3E}">
        <p14:creationId xmlns:p14="http://schemas.microsoft.com/office/powerpoint/2010/main" val="2540868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“Active listening” will be a new term to many. The facilitator can ask the group what they think it means in practice</a:t>
            </a:r>
          </a:p>
        </p:txBody>
      </p:sp>
      <p:sp>
        <p:nvSpPr>
          <p:cNvPr id="4" name="Slide Number Placeholder 3"/>
          <p:cNvSpPr>
            <a:spLocks noGrp="1"/>
          </p:cNvSpPr>
          <p:nvPr>
            <p:ph type="sldNum" sz="quarter" idx="5"/>
          </p:nvPr>
        </p:nvSpPr>
        <p:spPr/>
        <p:txBody>
          <a:bodyPr/>
          <a:lstStyle/>
          <a:p>
            <a:fld id="{871BD5E1-2E3A-4C95-BCED-E09B97B579E5}" type="slidenum">
              <a:rPr lang="en-US" smtClean="0"/>
              <a:t>23</a:t>
            </a:fld>
            <a:endParaRPr lang="en-US"/>
          </a:p>
        </p:txBody>
      </p:sp>
    </p:spTree>
    <p:extLst>
      <p:ext uri="{BB962C8B-B14F-4D97-AF65-F5344CB8AC3E}">
        <p14:creationId xmlns:p14="http://schemas.microsoft.com/office/powerpoint/2010/main" val="344226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should provide some demonstrations</a:t>
            </a:r>
          </a:p>
          <a:p>
            <a:endParaRPr lang="en-US" dirty="0"/>
          </a:p>
          <a:p>
            <a:r>
              <a:rPr lang="en-US" dirty="0"/>
              <a:t>Facilitator can stand with arms folded across their chest and ask how that makes the trainee feel and then speak to the same trainee with uncrossed hands and again ask how that makes the trainee feel.</a:t>
            </a:r>
          </a:p>
          <a:p>
            <a:endParaRPr lang="en-US" dirty="0"/>
          </a:p>
          <a:p>
            <a:pPr defTabSz="931717">
              <a:defRPr/>
            </a:pPr>
            <a:r>
              <a:rPr lang="en-US" dirty="0"/>
              <a:t>Can also stand on a chair whilst talking to a trainee and ask how that makes them feel, then come down to ground level and again ask how that makes them feel…then ask the trainees to reflect on how kids might feel when we stand over them.</a:t>
            </a:r>
          </a:p>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24</a:t>
            </a:fld>
            <a:endParaRPr lang="en-US"/>
          </a:p>
        </p:txBody>
      </p:sp>
    </p:spTree>
    <p:extLst>
      <p:ext uri="{BB962C8B-B14F-4D97-AF65-F5344CB8AC3E}">
        <p14:creationId xmlns:p14="http://schemas.microsoft.com/office/powerpoint/2010/main" val="308856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F9E9A-C81E-44B7-B698-C14CFF85AF2B}" type="slidenum">
              <a:rPr lang="en-US" smtClean="0"/>
              <a:t>28</a:t>
            </a:fld>
            <a:endParaRPr lang="en-US"/>
          </a:p>
        </p:txBody>
      </p:sp>
    </p:spTree>
    <p:extLst>
      <p:ext uri="{BB962C8B-B14F-4D97-AF65-F5344CB8AC3E}">
        <p14:creationId xmlns:p14="http://schemas.microsoft.com/office/powerpoint/2010/main" val="2375074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03157edd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03157edde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g803157edd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CA"/>
              <a:t>38</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803157edde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803157edde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CA"/>
              <a:t>Explain how these questions, like the close-ended questions, only allow a child to say yes or no and they force a child to remember exactly what happened. It is not helpful for a child to relive a bad experience. The leading type question can sometimes put an idea in the child’s head that might not be their own memory. Sometimes these new ideas cause the child to remember things differently. Memory is a complex thing and asking a child to repeat their story multiple times or using leading questions can cause the child’s story to evolve. If this happens it can ruin the court case.</a:t>
            </a:r>
            <a:endParaRPr/>
          </a:p>
        </p:txBody>
      </p:sp>
      <p:sp>
        <p:nvSpPr>
          <p:cNvPr id="227" name="Google Shape;227;g803157edde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CA"/>
              <a:t>39</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CA" dirty="0"/>
              <a:t>Demonstrate that you understand by listening actively. Use these two techniques to check you are understanding and following and the child is expressing everything they want/need to.</a:t>
            </a:r>
          </a:p>
          <a:p>
            <a:pPr marL="0" indent="0"/>
            <a:endParaRPr lang="en-CA" dirty="0"/>
          </a:p>
          <a:p>
            <a:pPr marL="0" indent="0"/>
            <a:r>
              <a:rPr lang="en-CA"/>
              <a:t>Asking questions to clarify the situation is a key part of active listening, as it enables the helper to get a better understanding of what has happened and what the child or caregiver needs. It is important when asking questions to not be judgmental or intrusive but to ask questions that are sensitive and respectful to the child’s experiences. Paraphrasing means repeating the key words spoken by the child or caregiver. Act like a mirror – not in a mechanical or parrot-like way, but as a way of using the same type of language as the child. This shows the child that you are listening and concentrating on the information that the child is giving you. It also gives you an opportunity to verify that you have understood the information correctly. Paraphrasing also means repeating what a child or caregiver has said but with different words. It is important to describe or reflect rather than interpret what you have heard. To reflect a description of a feeling, you might say, “It sounds like this experience made you feel angry. Is that so?” Always give the child an opportunity to make corrections if needed. Say, for example, “What I have understood is…” and “Did I get that right”? Every now and then, reflect and summarise what the child has told you so far in the conversation. This shows that you have listened and that you are trying to understand. In addition, you are verifying if you have understood the information correctly. Having developed this understanding may help the child get ready for making plans. For example, you can say, “I would like to tell you what you have told me so I can make sure I have understood everything you have said. Active listening also includes encouragement. Convey warmth and positive sentiments in verbal as well as non-verbal communication. This helps create openness and a feeling of safety, which is crucial when you want to build trust. You may show your empathy by saying for example “I’m very sorry to hear this.” </a:t>
            </a:r>
          </a:p>
        </p:txBody>
      </p:sp>
      <p:sp>
        <p:nvSpPr>
          <p:cNvPr id="234" name="Google Shape;23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CA"/>
              <a:t>40</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CA"/>
              <a:t>Sometimes children think there is something wrong with them. This is especially true when they feel very anxious or very angry. Normalizing their emotions helps relieve anxiety by letting them know there is nothing wrong with them and their feelings are normal.</a:t>
            </a:r>
            <a:endParaRPr/>
          </a:p>
        </p:txBody>
      </p:sp>
      <p:sp>
        <p:nvSpPr>
          <p:cNvPr id="244" name="Google Shape;24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CA"/>
              <a:t>41</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impossible to have a state of mental wellbeing when deep inside you feel your current state is less than you are capable of.</a:t>
            </a:r>
          </a:p>
        </p:txBody>
      </p:sp>
      <p:sp>
        <p:nvSpPr>
          <p:cNvPr id="4" name="Slide Number Placeholder 3"/>
          <p:cNvSpPr>
            <a:spLocks noGrp="1"/>
          </p:cNvSpPr>
          <p:nvPr>
            <p:ph type="sldNum" sz="quarter" idx="5"/>
          </p:nvPr>
        </p:nvSpPr>
        <p:spPr/>
        <p:txBody>
          <a:bodyPr/>
          <a:lstStyle/>
          <a:p>
            <a:fld id="{871BD5E1-2E3A-4C95-BCED-E09B97B579E5}" type="slidenum">
              <a:rPr lang="en-US" smtClean="0"/>
              <a:t>4</a:t>
            </a:fld>
            <a:endParaRPr lang="en-US"/>
          </a:p>
        </p:txBody>
      </p:sp>
    </p:spTree>
    <p:extLst>
      <p:ext uri="{BB962C8B-B14F-4D97-AF65-F5344CB8AC3E}">
        <p14:creationId xmlns:p14="http://schemas.microsoft.com/office/powerpoint/2010/main" val="1709860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6</a:t>
            </a:fld>
            <a:endParaRPr lang="en-US"/>
          </a:p>
        </p:txBody>
      </p:sp>
    </p:spTree>
    <p:extLst>
      <p:ext uri="{BB962C8B-B14F-4D97-AF65-F5344CB8AC3E}">
        <p14:creationId xmlns:p14="http://schemas.microsoft.com/office/powerpoint/2010/main" val="3851415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13</a:t>
            </a:fld>
            <a:endParaRPr lang="en-US"/>
          </a:p>
        </p:txBody>
      </p:sp>
    </p:spTree>
    <p:extLst>
      <p:ext uri="{BB962C8B-B14F-4D97-AF65-F5344CB8AC3E}">
        <p14:creationId xmlns:p14="http://schemas.microsoft.com/office/powerpoint/2010/main" val="1103641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14</a:t>
            </a:fld>
            <a:endParaRPr lang="en-US"/>
          </a:p>
        </p:txBody>
      </p:sp>
    </p:spTree>
    <p:extLst>
      <p:ext uri="{BB962C8B-B14F-4D97-AF65-F5344CB8AC3E}">
        <p14:creationId xmlns:p14="http://schemas.microsoft.com/office/powerpoint/2010/main" val="251285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1BD5E1-2E3A-4C95-BCED-E09B97B579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436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18</a:t>
            </a:fld>
            <a:endParaRPr lang="en-US"/>
          </a:p>
        </p:txBody>
      </p:sp>
    </p:spTree>
    <p:extLst>
      <p:ext uri="{BB962C8B-B14F-4D97-AF65-F5344CB8AC3E}">
        <p14:creationId xmlns:p14="http://schemas.microsoft.com/office/powerpoint/2010/main" val="415368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1BD5E1-2E3A-4C95-BCED-E09B97B579E5}" type="slidenum">
              <a:rPr lang="en-US" smtClean="0"/>
              <a:t>20</a:t>
            </a:fld>
            <a:endParaRPr lang="en-US"/>
          </a:p>
        </p:txBody>
      </p:sp>
    </p:spTree>
    <p:extLst>
      <p:ext uri="{BB962C8B-B14F-4D97-AF65-F5344CB8AC3E}">
        <p14:creationId xmlns:p14="http://schemas.microsoft.com/office/powerpoint/2010/main" val="3407017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F9E9A-C81E-44B7-B698-C14CFF85AF2B}" type="slidenum">
              <a:rPr lang="en-US" smtClean="0"/>
              <a:t>21</a:t>
            </a:fld>
            <a:endParaRPr lang="en-US"/>
          </a:p>
        </p:txBody>
      </p:sp>
    </p:spTree>
    <p:extLst>
      <p:ext uri="{BB962C8B-B14F-4D97-AF65-F5344CB8AC3E}">
        <p14:creationId xmlns:p14="http://schemas.microsoft.com/office/powerpoint/2010/main" val="319657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479E-5E8F-40FE-B4C1-C7118468C6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ED45A1-FACE-4E63-80ED-1013FE6E6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9F847E-6074-4AA0-8E0C-92AC892EF02A}"/>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0F8E8B29-D474-4FF0-B0FE-090A315F7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58FC4-B65F-4AB7-95D9-E807DC88E0F7}"/>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387705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B37C8-BAE1-45A9-B48A-988A594B1E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19A0ED-096A-4FDD-B190-8BDB07CE5B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C60C9-35D9-4088-870D-5D3C9BF4E2EE}"/>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658052E0-9790-4FBA-9FAC-660788536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ADDEC-0179-4235-97F7-7A7A00096ECE}"/>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77451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C6FA67-2A38-4112-8E6C-7087A11CE0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C13EF-8EAA-4FE9-AFBF-D915EB6F7B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1F89F-3B37-4EC2-BFD5-F6E9F3CEAEA9}"/>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29E4A106-9283-4145-B5ED-6D8F68ED75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097F8-D7AB-4907-9C6B-D1D55A19D347}"/>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95198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D437-AC82-45B6-8F62-A1C10EFD82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J"/>
          </a:p>
        </p:txBody>
      </p:sp>
      <p:sp>
        <p:nvSpPr>
          <p:cNvPr id="3" name="Subtitle 2">
            <a:extLst>
              <a:ext uri="{FF2B5EF4-FFF2-40B4-BE49-F238E27FC236}">
                <a16:creationId xmlns:a16="http://schemas.microsoft.com/office/drawing/2014/main" id="{90E546D5-A3B0-4519-8B4A-810E7C313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J"/>
          </a:p>
        </p:txBody>
      </p:sp>
      <p:sp>
        <p:nvSpPr>
          <p:cNvPr id="4" name="Date Placeholder 3">
            <a:extLst>
              <a:ext uri="{FF2B5EF4-FFF2-40B4-BE49-F238E27FC236}">
                <a16:creationId xmlns:a16="http://schemas.microsoft.com/office/drawing/2014/main" id="{4A83C8B4-F31A-4571-AA3D-528C21B48BE8}"/>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39D4394C-6953-43FD-A576-D7F53EB3E9A6}"/>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31ED2D7A-EBDD-4D94-AF11-2B408628B840}"/>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1600984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3327-5C94-4E20-AAA2-ACAB14B292DC}"/>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453A0820-8620-4CAA-9FFB-74B2AA8A8A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181099DC-9ABE-43B2-98BB-382043BE6E35}"/>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43D3FF02-4E94-4A18-BD1D-18615F2C11AA}"/>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D68C0BF3-E9FD-4288-B75E-A4CAA836A4B8}"/>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3672125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4B2C4-1C70-477E-B5A7-AC5D80D809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J"/>
          </a:p>
        </p:txBody>
      </p:sp>
      <p:sp>
        <p:nvSpPr>
          <p:cNvPr id="3" name="Text Placeholder 2">
            <a:extLst>
              <a:ext uri="{FF2B5EF4-FFF2-40B4-BE49-F238E27FC236}">
                <a16:creationId xmlns:a16="http://schemas.microsoft.com/office/drawing/2014/main" id="{FBECBD31-7946-4A7E-9F54-7A2256211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1504B5-72A8-4012-BA7B-1BB71E957714}"/>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124FC77C-BF17-46E1-89CE-CF5ECF4C5097}"/>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62C93709-0D8C-481A-BD41-C614D2B53674}"/>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3784957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0072-8DEB-4F65-A90E-86ABDCC09489}"/>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531C56A1-B26C-4B74-842D-CDF13F35BE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Content Placeholder 3">
            <a:extLst>
              <a:ext uri="{FF2B5EF4-FFF2-40B4-BE49-F238E27FC236}">
                <a16:creationId xmlns:a16="http://schemas.microsoft.com/office/drawing/2014/main" id="{55A66759-BAD6-46C3-B568-1682E46AC6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Date Placeholder 4">
            <a:extLst>
              <a:ext uri="{FF2B5EF4-FFF2-40B4-BE49-F238E27FC236}">
                <a16:creationId xmlns:a16="http://schemas.microsoft.com/office/drawing/2014/main" id="{5E4D82B1-934A-4CE2-B8F7-09604D0190E3}"/>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6" name="Footer Placeholder 5">
            <a:extLst>
              <a:ext uri="{FF2B5EF4-FFF2-40B4-BE49-F238E27FC236}">
                <a16:creationId xmlns:a16="http://schemas.microsoft.com/office/drawing/2014/main" id="{39D095EC-FB0D-4E9F-B216-CF44BDC27535}"/>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903BE828-CD22-4180-8519-592CFF95B1F9}"/>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2656736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56D3-12BC-47AF-88AB-C8C2BA8886DA}"/>
              </a:ext>
            </a:extLst>
          </p:cNvPr>
          <p:cNvSpPr>
            <a:spLocks noGrp="1"/>
          </p:cNvSpPr>
          <p:nvPr>
            <p:ph type="title"/>
          </p:nvPr>
        </p:nvSpPr>
        <p:spPr>
          <a:xfrm>
            <a:off x="839788" y="365125"/>
            <a:ext cx="10515600" cy="1325563"/>
          </a:xfrm>
        </p:spPr>
        <p:txBody>
          <a:bodyPr/>
          <a:lstStyle/>
          <a:p>
            <a:r>
              <a:rPr lang="en-US"/>
              <a:t>Click to edit Master title style</a:t>
            </a:r>
            <a:endParaRPr lang="en-FJ"/>
          </a:p>
        </p:txBody>
      </p:sp>
      <p:sp>
        <p:nvSpPr>
          <p:cNvPr id="3" name="Text Placeholder 2">
            <a:extLst>
              <a:ext uri="{FF2B5EF4-FFF2-40B4-BE49-F238E27FC236}">
                <a16:creationId xmlns:a16="http://schemas.microsoft.com/office/drawing/2014/main" id="{B4475415-7D6F-4C1A-94DC-B19337FE4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98A553-AE12-4051-8C5F-D641E2DEB6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Text Placeholder 4">
            <a:extLst>
              <a:ext uri="{FF2B5EF4-FFF2-40B4-BE49-F238E27FC236}">
                <a16:creationId xmlns:a16="http://schemas.microsoft.com/office/drawing/2014/main" id="{DD7D8FF8-BE53-4D13-95FA-00678A3ABA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23EB5-97B5-41C3-8447-9E6F872EA0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7" name="Date Placeholder 6">
            <a:extLst>
              <a:ext uri="{FF2B5EF4-FFF2-40B4-BE49-F238E27FC236}">
                <a16:creationId xmlns:a16="http://schemas.microsoft.com/office/drawing/2014/main" id="{A1D4F740-5B0C-45C3-95EE-09A9682EC858}"/>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8" name="Footer Placeholder 7">
            <a:extLst>
              <a:ext uri="{FF2B5EF4-FFF2-40B4-BE49-F238E27FC236}">
                <a16:creationId xmlns:a16="http://schemas.microsoft.com/office/drawing/2014/main" id="{B8612DDD-1F59-49B0-9E19-F3FE4E3C4A88}"/>
              </a:ext>
            </a:extLst>
          </p:cNvPr>
          <p:cNvSpPr>
            <a:spLocks noGrp="1"/>
          </p:cNvSpPr>
          <p:nvPr>
            <p:ph type="ftr" sz="quarter" idx="11"/>
          </p:nvPr>
        </p:nvSpPr>
        <p:spPr/>
        <p:txBody>
          <a:bodyPr/>
          <a:lstStyle/>
          <a:p>
            <a:endParaRPr lang="en-FJ"/>
          </a:p>
        </p:txBody>
      </p:sp>
      <p:sp>
        <p:nvSpPr>
          <p:cNvPr id="9" name="Slide Number Placeholder 8">
            <a:extLst>
              <a:ext uri="{FF2B5EF4-FFF2-40B4-BE49-F238E27FC236}">
                <a16:creationId xmlns:a16="http://schemas.microsoft.com/office/drawing/2014/main" id="{D6264332-8C68-4D72-8AC2-1DE41368357A}"/>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2436600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3AE4-C972-4E36-BE9E-E725C4BAA509}"/>
              </a:ext>
            </a:extLst>
          </p:cNvPr>
          <p:cNvSpPr>
            <a:spLocks noGrp="1"/>
          </p:cNvSpPr>
          <p:nvPr>
            <p:ph type="title"/>
          </p:nvPr>
        </p:nvSpPr>
        <p:spPr/>
        <p:txBody>
          <a:bodyPr/>
          <a:lstStyle/>
          <a:p>
            <a:r>
              <a:rPr lang="en-US"/>
              <a:t>Click to edit Master title style</a:t>
            </a:r>
            <a:endParaRPr lang="en-FJ"/>
          </a:p>
        </p:txBody>
      </p:sp>
      <p:sp>
        <p:nvSpPr>
          <p:cNvPr id="3" name="Date Placeholder 2">
            <a:extLst>
              <a:ext uri="{FF2B5EF4-FFF2-40B4-BE49-F238E27FC236}">
                <a16:creationId xmlns:a16="http://schemas.microsoft.com/office/drawing/2014/main" id="{F94673C8-509C-47C3-96AE-D3AE181E18E0}"/>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4" name="Footer Placeholder 3">
            <a:extLst>
              <a:ext uri="{FF2B5EF4-FFF2-40B4-BE49-F238E27FC236}">
                <a16:creationId xmlns:a16="http://schemas.microsoft.com/office/drawing/2014/main" id="{E9DE2CB3-6BBC-447B-9CB2-BC5734C2C2E6}"/>
              </a:ext>
            </a:extLst>
          </p:cNvPr>
          <p:cNvSpPr>
            <a:spLocks noGrp="1"/>
          </p:cNvSpPr>
          <p:nvPr>
            <p:ph type="ftr" sz="quarter" idx="11"/>
          </p:nvPr>
        </p:nvSpPr>
        <p:spPr/>
        <p:txBody>
          <a:bodyPr/>
          <a:lstStyle/>
          <a:p>
            <a:endParaRPr lang="en-FJ"/>
          </a:p>
        </p:txBody>
      </p:sp>
      <p:sp>
        <p:nvSpPr>
          <p:cNvPr id="5" name="Slide Number Placeholder 4">
            <a:extLst>
              <a:ext uri="{FF2B5EF4-FFF2-40B4-BE49-F238E27FC236}">
                <a16:creationId xmlns:a16="http://schemas.microsoft.com/office/drawing/2014/main" id="{5C717045-15F1-486E-A206-F9A532E06BC5}"/>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296851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E871FF-B0FA-4EEE-A538-68E272B1BA5D}"/>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3" name="Footer Placeholder 2">
            <a:extLst>
              <a:ext uri="{FF2B5EF4-FFF2-40B4-BE49-F238E27FC236}">
                <a16:creationId xmlns:a16="http://schemas.microsoft.com/office/drawing/2014/main" id="{D20C1A80-C801-47C2-838C-8D2CF9A30067}"/>
              </a:ext>
            </a:extLst>
          </p:cNvPr>
          <p:cNvSpPr>
            <a:spLocks noGrp="1"/>
          </p:cNvSpPr>
          <p:nvPr>
            <p:ph type="ftr" sz="quarter" idx="11"/>
          </p:nvPr>
        </p:nvSpPr>
        <p:spPr/>
        <p:txBody>
          <a:bodyPr/>
          <a:lstStyle/>
          <a:p>
            <a:endParaRPr lang="en-FJ"/>
          </a:p>
        </p:txBody>
      </p:sp>
      <p:sp>
        <p:nvSpPr>
          <p:cNvPr id="4" name="Slide Number Placeholder 3">
            <a:extLst>
              <a:ext uri="{FF2B5EF4-FFF2-40B4-BE49-F238E27FC236}">
                <a16:creationId xmlns:a16="http://schemas.microsoft.com/office/drawing/2014/main" id="{3E2027AB-6AB3-4E91-BD5C-A7081CD1F7DE}"/>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2730926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3E78-07D8-4006-94AD-410871483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Content Placeholder 2">
            <a:extLst>
              <a:ext uri="{FF2B5EF4-FFF2-40B4-BE49-F238E27FC236}">
                <a16:creationId xmlns:a16="http://schemas.microsoft.com/office/drawing/2014/main" id="{D461C870-9B5A-4990-96C3-E6EFC4AEF1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Text Placeholder 3">
            <a:extLst>
              <a:ext uri="{FF2B5EF4-FFF2-40B4-BE49-F238E27FC236}">
                <a16:creationId xmlns:a16="http://schemas.microsoft.com/office/drawing/2014/main" id="{A4F84551-9C0F-4B78-B227-E689D4E05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50228E-57D6-4D00-BCB5-A456834820FE}"/>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6" name="Footer Placeholder 5">
            <a:extLst>
              <a:ext uri="{FF2B5EF4-FFF2-40B4-BE49-F238E27FC236}">
                <a16:creationId xmlns:a16="http://schemas.microsoft.com/office/drawing/2014/main" id="{79428153-75DD-4386-933A-484A66034215}"/>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DAAF70CB-07EC-47F8-9FA7-0A0FCFF32397}"/>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193296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ACA8-5B94-40B0-AEB1-486385735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C6FE4-60BA-4A82-9CEF-43B01D570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EDC3F-B084-4CD8-941F-2A947A674DD8}"/>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D19E682E-6246-42D4-B76B-D7F77276D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73C95-40BF-414F-838F-C8D64DEA5158}"/>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4056438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1A63-98BC-46BB-8886-F3BA8E8DF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Picture Placeholder 2">
            <a:extLst>
              <a:ext uri="{FF2B5EF4-FFF2-40B4-BE49-F238E27FC236}">
                <a16:creationId xmlns:a16="http://schemas.microsoft.com/office/drawing/2014/main" id="{B1DA380A-F7AF-4CB9-B93A-210C5AC1BC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J"/>
          </a:p>
        </p:txBody>
      </p:sp>
      <p:sp>
        <p:nvSpPr>
          <p:cNvPr id="4" name="Text Placeholder 3">
            <a:extLst>
              <a:ext uri="{FF2B5EF4-FFF2-40B4-BE49-F238E27FC236}">
                <a16:creationId xmlns:a16="http://schemas.microsoft.com/office/drawing/2014/main" id="{96E82478-720A-463E-A34E-49CBA3CE8E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63ACD-30BD-4C21-B1A5-03BFED787C4A}"/>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6" name="Footer Placeholder 5">
            <a:extLst>
              <a:ext uri="{FF2B5EF4-FFF2-40B4-BE49-F238E27FC236}">
                <a16:creationId xmlns:a16="http://schemas.microsoft.com/office/drawing/2014/main" id="{DF12D492-94E6-44FF-B2AE-6AB9D2EC0C7A}"/>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414C0BED-E923-40DA-B634-AA2F5D2A1AB1}"/>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4227457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F0CF-2DD5-47E5-84AB-B4C5A257BD83}"/>
              </a:ext>
            </a:extLst>
          </p:cNvPr>
          <p:cNvSpPr>
            <a:spLocks noGrp="1"/>
          </p:cNvSpPr>
          <p:nvPr>
            <p:ph type="title"/>
          </p:nvPr>
        </p:nvSpPr>
        <p:spPr/>
        <p:txBody>
          <a:bodyPr/>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076A1181-77F8-474E-9E89-2EE672F095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652F67E7-577B-4CFD-ADAC-EAD0809F57B0}"/>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4E657FDE-EC79-49DB-B858-FD8C0AA1647D}"/>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4407445B-232D-4EB3-BDCE-4CD27B309363}"/>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1532068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D178E-750F-4108-A6E8-1EDA71DEEE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5A3DA60A-2631-4A88-A48A-31D6C30249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F73A7E99-3C27-488A-9298-55B12E231870}"/>
              </a:ext>
            </a:extLst>
          </p:cNvPr>
          <p:cNvSpPr>
            <a:spLocks noGrp="1"/>
          </p:cNvSpPr>
          <p:nvPr>
            <p:ph type="dt" sz="half" idx="10"/>
          </p:nvPr>
        </p:nvSpPr>
        <p:spPr/>
        <p:txBody>
          <a:body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2EA27B94-1D9D-4D5A-8C88-4BD3FA31E169}"/>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2A655738-DDB1-4CF5-8E33-690CE72085E9}"/>
              </a:ext>
            </a:extLst>
          </p:cNvPr>
          <p:cNvSpPr>
            <a:spLocks noGrp="1"/>
          </p:cNvSpPr>
          <p:nvPr>
            <p:ph type="sldNum" sz="quarter" idx="12"/>
          </p:nvPr>
        </p:nvSpPr>
        <p:spPr/>
        <p:txBody>
          <a:bodyPr/>
          <a:lstStyle/>
          <a:p>
            <a:fld id="{C3CDF8FF-3D9F-465E-B125-64FEAF383CCB}" type="slidenum">
              <a:rPr lang="en-FJ" smtClean="0"/>
              <a:t>‹#›</a:t>
            </a:fld>
            <a:endParaRPr lang="en-FJ"/>
          </a:p>
        </p:txBody>
      </p:sp>
    </p:spTree>
    <p:extLst>
      <p:ext uri="{BB962C8B-B14F-4D97-AF65-F5344CB8AC3E}">
        <p14:creationId xmlns:p14="http://schemas.microsoft.com/office/powerpoint/2010/main" val="2271873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0649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58B48-10DA-448A-9117-DE0FF2107E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B76075-1999-48C2-A6FB-A8425A4E3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49899A-420A-4347-8F93-2E3E88CCDF78}"/>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F36414CD-8AB1-4849-8EBA-4E1CD8F88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481A0-91CB-4501-855F-085215D858B3}"/>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92604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9C75-B08B-4E40-BAFE-706748171C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1975FA-B24D-4686-91A5-60F45C863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11CAAC-1F40-4928-8C08-88AC65D2C7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0F2693-524D-4FE8-95E4-389E2A43CBAD}"/>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6" name="Footer Placeholder 5">
            <a:extLst>
              <a:ext uri="{FF2B5EF4-FFF2-40B4-BE49-F238E27FC236}">
                <a16:creationId xmlns:a16="http://schemas.microsoft.com/office/drawing/2014/main" id="{C1553D04-3A7D-4958-BF57-E60D43A6D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CB12E8-358E-43DE-98F8-6875A41E3732}"/>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65097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F9A5-D82A-45D2-83D1-F2C19F15A6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3BDE13-B7E5-402D-AE92-6BC893F06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99DDC1-0B41-4801-BAA3-704BDD76CE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DB020D-D4DE-4D45-AC3C-5535225E4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5B2084-9544-41E0-BF76-C7585D5441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AC00EA-1069-4F51-840B-FB1BF30BBC1E}"/>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8" name="Footer Placeholder 7">
            <a:extLst>
              <a:ext uri="{FF2B5EF4-FFF2-40B4-BE49-F238E27FC236}">
                <a16:creationId xmlns:a16="http://schemas.microsoft.com/office/drawing/2014/main" id="{61BE626C-1841-410E-8B00-92F4B1F33D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05387E-54E2-4106-A1A6-4BB83920ED7E}"/>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43476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B8A5-58E6-411B-98E1-93C83D8ED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6E6BFF-8132-4D73-947A-F01354E9765F}"/>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4" name="Footer Placeholder 3">
            <a:extLst>
              <a:ext uri="{FF2B5EF4-FFF2-40B4-BE49-F238E27FC236}">
                <a16:creationId xmlns:a16="http://schemas.microsoft.com/office/drawing/2014/main" id="{17DA6CD4-3A2C-416D-B1CE-ED42CFF1C6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DF4F79-85C9-45E2-AED3-4DD50C360903}"/>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365306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51E05-8721-4FE7-A749-14377E35E6D7}"/>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3" name="Footer Placeholder 2">
            <a:extLst>
              <a:ext uri="{FF2B5EF4-FFF2-40B4-BE49-F238E27FC236}">
                <a16:creationId xmlns:a16="http://schemas.microsoft.com/office/drawing/2014/main" id="{DAACBF64-E79D-4C3D-B17F-ECC7454841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7195C7-422F-4B84-9124-2339699F89B2}"/>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20337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7570-CA45-4216-8FC9-71C7C612E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9F99DE-9AD4-4A2A-AC10-3915C3AF8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4F03E5-E25D-416E-BED7-1064C0009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E2CD6-0F92-4D5E-A0A2-0AA6CA4C787F}"/>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6" name="Footer Placeholder 5">
            <a:extLst>
              <a:ext uri="{FF2B5EF4-FFF2-40B4-BE49-F238E27FC236}">
                <a16:creationId xmlns:a16="http://schemas.microsoft.com/office/drawing/2014/main" id="{385FC70E-9DC5-4111-9646-50C73ECFD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5A7D0B-5E5A-44EA-9328-6D97156320A7}"/>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17981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3B00-D962-4869-8AA1-CBB54A078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CA8C9F-A9C7-4368-824B-6BC77B109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AF673-D44C-48A6-B07E-49006FD8A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FDCA62-B8FA-4731-A016-2131F824450C}"/>
              </a:ext>
            </a:extLst>
          </p:cNvPr>
          <p:cNvSpPr>
            <a:spLocks noGrp="1"/>
          </p:cNvSpPr>
          <p:nvPr>
            <p:ph type="dt" sz="half" idx="10"/>
          </p:nvPr>
        </p:nvSpPr>
        <p:spPr/>
        <p:txBody>
          <a:bodyPr/>
          <a:lstStyle/>
          <a:p>
            <a:fld id="{043430F7-6FEE-43E4-9509-15F3E68091D1}" type="datetimeFigureOut">
              <a:rPr lang="en-US" smtClean="0"/>
              <a:t>9/22/2022</a:t>
            </a:fld>
            <a:endParaRPr lang="en-US"/>
          </a:p>
        </p:txBody>
      </p:sp>
      <p:sp>
        <p:nvSpPr>
          <p:cNvPr id="6" name="Footer Placeholder 5">
            <a:extLst>
              <a:ext uri="{FF2B5EF4-FFF2-40B4-BE49-F238E27FC236}">
                <a16:creationId xmlns:a16="http://schemas.microsoft.com/office/drawing/2014/main" id="{C8C28B88-B09D-4C7F-B50A-BF837343F9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C6E486-FC81-41C2-8BFD-DBC59CEDC4CF}"/>
              </a:ext>
            </a:extLst>
          </p:cNvPr>
          <p:cNvSpPr>
            <a:spLocks noGrp="1"/>
          </p:cNvSpPr>
          <p:nvPr>
            <p:ph type="sldNum" sz="quarter" idx="12"/>
          </p:nvPr>
        </p:nvSpPr>
        <p:spPr/>
        <p:txBody>
          <a:bodyPr/>
          <a:lstStyle/>
          <a:p>
            <a:fld id="{C59205FA-4A68-4D4D-8010-55D76FB37C71}" type="slidenum">
              <a:rPr lang="en-US" smtClean="0"/>
              <a:t>‹#›</a:t>
            </a:fld>
            <a:endParaRPr lang="en-US"/>
          </a:p>
        </p:txBody>
      </p:sp>
    </p:spTree>
    <p:extLst>
      <p:ext uri="{BB962C8B-B14F-4D97-AF65-F5344CB8AC3E}">
        <p14:creationId xmlns:p14="http://schemas.microsoft.com/office/powerpoint/2010/main" val="133020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2F6FD-900D-4AE9-B8F1-F1A0EC2ED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44C57E-B7D4-4BE8-850F-68623DBE72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7A976-55FB-4FBA-B472-1E3D501A7E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430F7-6FEE-43E4-9509-15F3E68091D1}" type="datetimeFigureOut">
              <a:rPr lang="en-US" smtClean="0"/>
              <a:t>9/22/2022</a:t>
            </a:fld>
            <a:endParaRPr lang="en-US"/>
          </a:p>
        </p:txBody>
      </p:sp>
      <p:sp>
        <p:nvSpPr>
          <p:cNvPr id="5" name="Footer Placeholder 4">
            <a:extLst>
              <a:ext uri="{FF2B5EF4-FFF2-40B4-BE49-F238E27FC236}">
                <a16:creationId xmlns:a16="http://schemas.microsoft.com/office/drawing/2014/main" id="{63C4CFF5-B203-4466-8674-01FD765FFF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6C4DC2-B361-4FAC-A76D-A1A51477F9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205FA-4A68-4D4D-8010-55D76FB37C71}" type="slidenum">
              <a:rPr lang="en-US" smtClean="0"/>
              <a:t>‹#›</a:t>
            </a:fld>
            <a:endParaRPr lang="en-US"/>
          </a:p>
        </p:txBody>
      </p:sp>
    </p:spTree>
    <p:extLst>
      <p:ext uri="{BB962C8B-B14F-4D97-AF65-F5344CB8AC3E}">
        <p14:creationId xmlns:p14="http://schemas.microsoft.com/office/powerpoint/2010/main" val="1572084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C0AC50-8BEF-45A4-BB01-422D8C0A3C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J"/>
          </a:p>
        </p:txBody>
      </p:sp>
      <p:sp>
        <p:nvSpPr>
          <p:cNvPr id="3" name="Text Placeholder 2">
            <a:extLst>
              <a:ext uri="{FF2B5EF4-FFF2-40B4-BE49-F238E27FC236}">
                <a16:creationId xmlns:a16="http://schemas.microsoft.com/office/drawing/2014/main" id="{EAB32374-1F93-45CB-84F3-AD5F1045F8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DA801279-B988-440E-9460-200D4A93F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99C5C-903B-4540-A635-E523192E996B}" type="datetimeFigureOut">
              <a:rPr lang="en-FJ" smtClean="0"/>
              <a:t>09/22/2022</a:t>
            </a:fld>
            <a:endParaRPr lang="en-FJ"/>
          </a:p>
        </p:txBody>
      </p:sp>
      <p:sp>
        <p:nvSpPr>
          <p:cNvPr id="5" name="Footer Placeholder 4">
            <a:extLst>
              <a:ext uri="{FF2B5EF4-FFF2-40B4-BE49-F238E27FC236}">
                <a16:creationId xmlns:a16="http://schemas.microsoft.com/office/drawing/2014/main" id="{94A2C1AE-17CA-46DA-A060-64997D118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J"/>
          </a:p>
        </p:txBody>
      </p:sp>
      <p:sp>
        <p:nvSpPr>
          <p:cNvPr id="6" name="Slide Number Placeholder 5">
            <a:extLst>
              <a:ext uri="{FF2B5EF4-FFF2-40B4-BE49-F238E27FC236}">
                <a16:creationId xmlns:a16="http://schemas.microsoft.com/office/drawing/2014/main" id="{943A48DE-0FFA-4FB4-883B-5A79E939B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DF8FF-3D9F-465E-B125-64FEAF383CCB}" type="slidenum">
              <a:rPr lang="en-FJ" smtClean="0"/>
              <a:t>‹#›</a:t>
            </a:fld>
            <a:endParaRPr lang="en-FJ"/>
          </a:p>
        </p:txBody>
      </p:sp>
    </p:spTree>
    <p:extLst>
      <p:ext uri="{BB962C8B-B14F-4D97-AF65-F5344CB8AC3E}">
        <p14:creationId xmlns:p14="http://schemas.microsoft.com/office/powerpoint/2010/main" val="213086030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0" algn="r" rtl="0">
              <a:spcBef>
                <a:spcPts val="0"/>
              </a:spcBef>
              <a:spcAft>
                <a:spcPts val="0"/>
              </a:spcAft>
              <a:buNone/>
            </a:pPr>
            <a:fld id="{00000000-1234-1234-1234-123412341234}" type="slidenum">
              <a:rPr lang="en-CA" smtClean="0"/>
              <a:t>‹#›</a:t>
            </a:fld>
            <a:endParaRPr lang="en-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528961"/>
      </p:ext>
    </p:extLst>
  </p:cSld>
  <p:clrMap bg1="lt1" tx1="dk1" bg2="lt2" tx2="dk2" accent1="accent1" accent2="accent2" accent3="accent3" accent4="accent4" accent5="accent5" accent6="accent6" hlink="hlink" folHlink="folHlink"/>
  <p:sldLayoutIdLst>
    <p:sldLayoutId id="2147483785" r:id="rId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5">
                <a:lumMod val="20000"/>
                <a:lumOff val="80000"/>
              </a:schemeClr>
            </a:gs>
            <a:gs pos="83000">
              <a:schemeClr val="accent5">
                <a:lumMod val="40000"/>
                <a:lumOff val="60000"/>
              </a:schemeClr>
            </a:gs>
            <a:gs pos="100000">
              <a:schemeClr val="accent5">
                <a:lumMod val="5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94A4-97B6-4A6B-A94E-B2C0CA45861D}"/>
              </a:ext>
            </a:extLst>
          </p:cNvPr>
          <p:cNvSpPr>
            <a:spLocks noGrp="1"/>
          </p:cNvSpPr>
          <p:nvPr>
            <p:ph type="ctrTitle"/>
          </p:nvPr>
        </p:nvSpPr>
        <p:spPr>
          <a:xfrm>
            <a:off x="0" y="958788"/>
            <a:ext cx="12192000" cy="3029011"/>
          </a:xfrm>
          <a:noFill/>
        </p:spPr>
        <p:txBody>
          <a:bodyPr>
            <a:normAutofit/>
          </a:bodyPr>
          <a:lstStyle/>
          <a:p>
            <a:r>
              <a:rPr lang="en-US" sz="4400" b="1" dirty="0"/>
              <a:t>Psychosocial Support &amp; Psychological First Aid</a:t>
            </a:r>
            <a:br>
              <a:rPr lang="en-US" sz="4400" b="1" dirty="0"/>
            </a:br>
            <a:br>
              <a:rPr lang="en-US" sz="4400" b="1" dirty="0"/>
            </a:br>
            <a:r>
              <a:rPr lang="en-US" sz="4400" b="1" dirty="0">
                <a:solidFill>
                  <a:schemeClr val="accent2"/>
                </a:solidFill>
              </a:rPr>
              <a:t>KO E POUPOU FAKAELOTO MO E ‘ULUAKI TOKONI FAKAAKEAKE FAKA‘ATAMAI</a:t>
            </a:r>
          </a:p>
        </p:txBody>
      </p:sp>
      <p:sp>
        <p:nvSpPr>
          <p:cNvPr id="3" name="Subtitle 2">
            <a:extLst>
              <a:ext uri="{FF2B5EF4-FFF2-40B4-BE49-F238E27FC236}">
                <a16:creationId xmlns:a16="http://schemas.microsoft.com/office/drawing/2014/main" id="{2190B6DF-CB14-493A-8017-A108D5E97375}"/>
              </a:ext>
            </a:extLst>
          </p:cNvPr>
          <p:cNvSpPr>
            <a:spLocks noGrp="1"/>
          </p:cNvSpPr>
          <p:nvPr>
            <p:ph type="subTitle" idx="1"/>
          </p:nvPr>
        </p:nvSpPr>
        <p:spPr>
          <a:xfrm>
            <a:off x="0" y="5228704"/>
            <a:ext cx="12192000" cy="581892"/>
          </a:xfrm>
        </p:spPr>
        <p:txBody>
          <a:bodyPr vert="horz" lIns="91440" tIns="45720" rIns="91440" bIns="45720" rtlCol="0" anchor="t">
            <a:normAutofit/>
          </a:bodyPr>
          <a:lstStyle/>
          <a:p>
            <a:r>
              <a:rPr lang="en-US" b="1" dirty="0"/>
              <a:t>Ako 4</a:t>
            </a:r>
          </a:p>
        </p:txBody>
      </p:sp>
      <p:pic>
        <p:nvPicPr>
          <p:cNvPr id="4" name="Picture 3" descr="unicef_logo">
            <a:extLst>
              <a:ext uri="{FF2B5EF4-FFF2-40B4-BE49-F238E27FC236}">
                <a16:creationId xmlns:a16="http://schemas.microsoft.com/office/drawing/2014/main" id="{749F9E8E-611A-48F1-897C-CF012A2710FB}"/>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1295948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E4F35-0797-49A0-A840-58A91713976A}"/>
              </a:ext>
            </a:extLst>
          </p:cNvPr>
          <p:cNvSpPr>
            <a:spLocks noGrp="1"/>
          </p:cNvSpPr>
          <p:nvPr>
            <p:ph type="title"/>
          </p:nvPr>
        </p:nvSpPr>
        <p:spPr>
          <a:xfrm>
            <a:off x="355107" y="365125"/>
            <a:ext cx="11549848" cy="1325563"/>
          </a:xfrm>
          <a:solidFill>
            <a:schemeClr val="accent2">
              <a:lumMod val="60000"/>
              <a:lumOff val="40000"/>
            </a:schemeClr>
          </a:solidFill>
        </p:spPr>
        <p:txBody>
          <a:bodyPr>
            <a:normAutofit/>
          </a:bodyPr>
          <a:lstStyle/>
          <a:p>
            <a:r>
              <a:rPr lang="en-US" sz="4000" b="1" dirty="0"/>
              <a:t>Koe </a:t>
            </a:r>
            <a:r>
              <a:rPr lang="en-US" sz="4000" b="1" dirty="0" err="1"/>
              <a:t>hā</a:t>
            </a:r>
            <a:r>
              <a:rPr lang="en-US" sz="4000" b="1" dirty="0"/>
              <a:t> ‘a e poupou </a:t>
            </a:r>
            <a:r>
              <a:rPr lang="en-US" sz="4000" b="1" dirty="0" err="1"/>
              <a:t>mo</a:t>
            </a:r>
            <a:r>
              <a:rPr lang="en-US" sz="4000" b="1" dirty="0"/>
              <a:t> e </a:t>
            </a:r>
            <a:r>
              <a:rPr lang="en-US" sz="4000" b="1" dirty="0" err="1"/>
              <a:t>tokoni</a:t>
            </a:r>
            <a:r>
              <a:rPr lang="en-US" sz="4000" b="1" dirty="0"/>
              <a:t> ki he </a:t>
            </a:r>
            <a:r>
              <a:rPr lang="en-US" sz="4000" b="1" dirty="0" err="1"/>
              <a:t>mo‘ui</a:t>
            </a:r>
            <a:r>
              <a:rPr lang="en-US" sz="4000" b="1" dirty="0"/>
              <a:t> </a:t>
            </a:r>
            <a:r>
              <a:rPr lang="en-US" sz="4000" b="1" dirty="0" err="1"/>
              <a:t>lelei</a:t>
            </a:r>
            <a:r>
              <a:rPr lang="en-US" sz="4000" b="1" dirty="0"/>
              <a:t> </a:t>
            </a:r>
            <a:r>
              <a:rPr lang="en-US" sz="4000" b="1" dirty="0" err="1"/>
              <a:t>faka‘atamai</a:t>
            </a:r>
            <a:r>
              <a:rPr lang="en-US" sz="4000" b="1" dirty="0"/>
              <a:t> </a:t>
            </a:r>
            <a:r>
              <a:rPr lang="en-US" sz="4000" b="1" dirty="0" err="1"/>
              <a:t>mo</a:t>
            </a:r>
            <a:r>
              <a:rPr lang="en-US" sz="4000" b="1" dirty="0"/>
              <a:t> </a:t>
            </a:r>
            <a:r>
              <a:rPr lang="en-US" sz="4000" b="1" dirty="0" err="1"/>
              <a:t>fakaelotó</a:t>
            </a:r>
            <a:r>
              <a:rPr lang="en-US" sz="4000" b="1" dirty="0"/>
              <a:t>?</a:t>
            </a:r>
          </a:p>
        </p:txBody>
      </p:sp>
      <p:sp>
        <p:nvSpPr>
          <p:cNvPr id="3" name="Content Placeholder 2">
            <a:extLst>
              <a:ext uri="{FF2B5EF4-FFF2-40B4-BE49-F238E27FC236}">
                <a16:creationId xmlns:a16="http://schemas.microsoft.com/office/drawing/2014/main" id="{6BB3624E-4C61-450A-8CBD-CAABC8C8D559}"/>
              </a:ext>
            </a:extLst>
          </p:cNvPr>
          <p:cNvSpPr>
            <a:spLocks noGrp="1"/>
          </p:cNvSpPr>
          <p:nvPr>
            <p:ph idx="1"/>
          </p:nvPr>
        </p:nvSpPr>
        <p:spPr>
          <a:xfrm>
            <a:off x="355107" y="1790400"/>
            <a:ext cx="11549847" cy="4619278"/>
          </a:xfrm>
        </p:spPr>
        <p:txBody>
          <a:bodyPr vert="horz" lIns="91440" tIns="45720" rIns="91440" bIns="45720" rtlCol="0" anchor="t">
            <a:normAutofit/>
          </a:bodyPr>
          <a:lstStyle/>
          <a:p>
            <a:endParaRPr lang="en-US" sz="2000" b="1" i="1" dirty="0">
              <a:cs typeface="Calibri"/>
            </a:endParaRPr>
          </a:p>
          <a:p>
            <a:r>
              <a:rPr lang="en-US" sz="2000" dirty="0"/>
              <a:t>Ko e </a:t>
            </a:r>
            <a:r>
              <a:rPr lang="en-US" sz="2000" dirty="0" err="1"/>
              <a:t>fa‘ahinga</a:t>
            </a:r>
            <a:r>
              <a:rPr lang="en-US" sz="2000" dirty="0"/>
              <a:t> </a:t>
            </a:r>
            <a:r>
              <a:rPr lang="en-US" sz="2000" dirty="0" err="1"/>
              <a:t>tokoni</a:t>
            </a:r>
            <a:r>
              <a:rPr lang="en-US" sz="2000" dirty="0"/>
              <a:t> </a:t>
            </a:r>
            <a:r>
              <a:rPr lang="en-US" sz="2000" dirty="0" err="1"/>
              <a:t>eni</a:t>
            </a:r>
            <a:r>
              <a:rPr lang="en-US" sz="2000" dirty="0"/>
              <a:t> ‘</a:t>
            </a:r>
            <a:r>
              <a:rPr lang="en-US" sz="2000" dirty="0" err="1"/>
              <a:t>oku</a:t>
            </a:r>
            <a:r>
              <a:rPr lang="en-US" sz="2000" dirty="0"/>
              <a:t> </a:t>
            </a:r>
            <a:r>
              <a:rPr lang="en-US" sz="2000" dirty="0" err="1"/>
              <a:t>fai</a:t>
            </a:r>
            <a:r>
              <a:rPr lang="en-US" sz="2000" dirty="0"/>
              <a:t> </a:t>
            </a:r>
            <a:r>
              <a:rPr lang="en-US" sz="2000" dirty="0" err="1"/>
              <a:t>fakalotofonua</a:t>
            </a:r>
            <a:r>
              <a:rPr lang="en-US" sz="2000" dirty="0"/>
              <a:t> </a:t>
            </a:r>
            <a:r>
              <a:rPr lang="en-US" sz="2000" dirty="0" err="1"/>
              <a:t>pē</a:t>
            </a:r>
            <a:r>
              <a:rPr lang="en-US" sz="2000" dirty="0"/>
              <a:t> pe </a:t>
            </a:r>
            <a:r>
              <a:rPr lang="en-US" sz="2000" dirty="0" err="1"/>
              <a:t>mei</a:t>
            </a:r>
            <a:r>
              <a:rPr lang="en-US" sz="2000" dirty="0"/>
              <a:t> </a:t>
            </a:r>
            <a:r>
              <a:rPr lang="en-US" sz="2000" dirty="0" err="1"/>
              <a:t>tu‘a</a:t>
            </a:r>
            <a:r>
              <a:rPr lang="en-US" sz="2000" dirty="0"/>
              <a:t> ‘a </a:t>
            </a:r>
            <a:r>
              <a:rPr lang="en-US" sz="2000" dirty="0" err="1"/>
              <a:t>ia</a:t>
            </a:r>
            <a:r>
              <a:rPr lang="en-US" sz="2000" dirty="0"/>
              <a:t> ‘</a:t>
            </a:r>
            <a:r>
              <a:rPr lang="en-US" sz="2000" dirty="0" err="1"/>
              <a:t>oku</a:t>
            </a:r>
            <a:r>
              <a:rPr lang="en-US" sz="2000" dirty="0"/>
              <a:t> </a:t>
            </a:r>
            <a:r>
              <a:rPr lang="en-US" sz="2000" dirty="0" err="1"/>
              <a:t>taumu‘a</a:t>
            </a:r>
            <a:r>
              <a:rPr lang="en-US" sz="2000" dirty="0"/>
              <a:t> </a:t>
            </a:r>
            <a:r>
              <a:rPr lang="en-US" sz="2000" dirty="0" err="1"/>
              <a:t>ke</a:t>
            </a:r>
            <a:r>
              <a:rPr lang="en-US" sz="2000" dirty="0"/>
              <a:t>:</a:t>
            </a:r>
          </a:p>
          <a:p>
            <a:pPr lvl="1"/>
            <a:r>
              <a:rPr lang="en-US" sz="2000" dirty="0" err="1"/>
              <a:t>ta‘ofi</a:t>
            </a:r>
            <a:r>
              <a:rPr lang="en-US" sz="2000" dirty="0"/>
              <a:t> </a:t>
            </a:r>
            <a:r>
              <a:rPr lang="en-US" sz="2000" dirty="0" err="1"/>
              <a:t>mo</a:t>
            </a:r>
            <a:r>
              <a:rPr lang="en-US" sz="2000" dirty="0"/>
              <a:t> </a:t>
            </a:r>
            <a:r>
              <a:rPr lang="en-US" sz="2000" dirty="0" err="1"/>
              <a:t>faito‘o</a:t>
            </a:r>
            <a:r>
              <a:rPr lang="en-US" sz="2000" dirty="0"/>
              <a:t> e </a:t>
            </a:r>
            <a:r>
              <a:rPr lang="en-US" sz="2000" dirty="0" err="1"/>
              <a:t>ngaahi</a:t>
            </a:r>
            <a:r>
              <a:rPr lang="en-US" sz="2000" dirty="0"/>
              <a:t> </a:t>
            </a:r>
            <a:r>
              <a:rPr lang="en-US" sz="2000" dirty="0" err="1"/>
              <a:t>faingata‘a</a:t>
            </a:r>
            <a:r>
              <a:rPr lang="en-US" sz="2000" dirty="0"/>
              <a:t> </a:t>
            </a:r>
            <a:r>
              <a:rPr lang="en-US" sz="2000" dirty="0" err="1"/>
              <a:t>faka‘atamai</a:t>
            </a:r>
            <a:r>
              <a:rPr lang="en-US" sz="2000" dirty="0"/>
              <a:t>, </a:t>
            </a:r>
            <a:r>
              <a:rPr lang="en-US" sz="2000" dirty="0" err="1"/>
              <a:t>hange</a:t>
            </a:r>
            <a:r>
              <a:rPr lang="en-US" sz="2000" dirty="0"/>
              <a:t> ko e </a:t>
            </a:r>
            <a:r>
              <a:rPr lang="en-US" sz="2000" dirty="0" err="1"/>
              <a:t>ngaahi</a:t>
            </a:r>
            <a:r>
              <a:rPr lang="en-US" sz="2000" dirty="0"/>
              <a:t> </a:t>
            </a:r>
            <a:r>
              <a:rPr lang="en-US" sz="2000" dirty="0" err="1"/>
              <a:t>kulukia</a:t>
            </a:r>
            <a:r>
              <a:rPr lang="en-US" sz="2000" dirty="0"/>
              <a:t> </a:t>
            </a:r>
            <a:r>
              <a:rPr lang="en-US" sz="2000" dirty="0" err="1"/>
              <a:t>mo</a:t>
            </a:r>
            <a:r>
              <a:rPr lang="en-US" sz="2000" dirty="0"/>
              <a:t> e ‘</a:t>
            </a:r>
            <a:r>
              <a:rPr lang="en-US" sz="2000" dirty="0" err="1"/>
              <a:t>āvanga</a:t>
            </a:r>
            <a:r>
              <a:rPr lang="en-US" sz="2000" dirty="0"/>
              <a:t>, </a:t>
            </a:r>
            <a:r>
              <a:rPr lang="en-US" sz="2000" dirty="0" err="1"/>
              <a:t>mo‘ui</a:t>
            </a:r>
            <a:r>
              <a:rPr lang="en-US" sz="2000" dirty="0"/>
              <a:t> </a:t>
            </a:r>
            <a:r>
              <a:rPr lang="en-US" sz="2000" dirty="0" err="1"/>
              <a:t>tailiilí</a:t>
            </a:r>
            <a:r>
              <a:rPr lang="en-US" sz="2000" dirty="0"/>
              <a:t> (‘a ē ‘</a:t>
            </a:r>
            <a:r>
              <a:rPr lang="en-US" sz="2000" dirty="0" err="1"/>
              <a:t>oku</a:t>
            </a:r>
            <a:r>
              <a:rPr lang="en-US" sz="2000" dirty="0"/>
              <a:t> </a:t>
            </a:r>
            <a:r>
              <a:rPr lang="en-US" sz="2000" dirty="0" err="1"/>
              <a:t>fiema‘u</a:t>
            </a:r>
            <a:r>
              <a:rPr lang="en-US" sz="2000" dirty="0"/>
              <a:t> ai e </a:t>
            </a:r>
            <a:r>
              <a:rPr lang="en-US" sz="2000" dirty="0" err="1"/>
              <a:t>tokoni</a:t>
            </a:r>
            <a:r>
              <a:rPr lang="en-US" sz="2000" dirty="0"/>
              <a:t> </a:t>
            </a:r>
            <a:r>
              <a:rPr lang="en-US" sz="2000" dirty="0" err="1"/>
              <a:t>ia</a:t>
            </a:r>
            <a:r>
              <a:rPr lang="en-US" sz="2000" dirty="0"/>
              <a:t> ha </a:t>
            </a:r>
            <a:r>
              <a:rPr lang="en-US" sz="2000" dirty="0" err="1"/>
              <a:t>mataotao</a:t>
            </a:r>
            <a:r>
              <a:rPr lang="en-US" sz="2000" dirty="0"/>
              <a:t> ‘</a:t>
            </a:r>
            <a:r>
              <a:rPr lang="en-US" sz="2000" dirty="0" err="1"/>
              <a:t>i</a:t>
            </a:r>
            <a:r>
              <a:rPr lang="en-US" sz="2000" dirty="0"/>
              <a:t> he </a:t>
            </a:r>
            <a:r>
              <a:rPr lang="en-US" sz="2000" dirty="0" err="1"/>
              <a:t>mala‘é</a:t>
            </a:r>
            <a:r>
              <a:rPr lang="en-US" sz="2000" dirty="0"/>
              <a:t>) </a:t>
            </a:r>
            <a:r>
              <a:rPr lang="en-US" sz="2000" dirty="0" err="1"/>
              <a:t>hangē</a:t>
            </a:r>
            <a:r>
              <a:rPr lang="en-US" sz="2000" dirty="0"/>
              <a:t> ko e</a:t>
            </a:r>
            <a:endParaRPr lang="en-US" sz="2000" dirty="0">
              <a:solidFill>
                <a:schemeClr val="tx1"/>
              </a:solidFill>
              <a:cs typeface="Calibri"/>
            </a:endParaRPr>
          </a:p>
          <a:p>
            <a:pPr lvl="2"/>
            <a:r>
              <a:rPr lang="en-US" dirty="0" err="1">
                <a:solidFill>
                  <a:schemeClr val="tx1"/>
                </a:solidFill>
              </a:rPr>
              <a:t>Toketā</a:t>
            </a:r>
            <a:r>
              <a:rPr lang="en-US" dirty="0">
                <a:solidFill>
                  <a:schemeClr val="tx1"/>
                </a:solidFill>
              </a:rPr>
              <a:t> ki he </a:t>
            </a:r>
            <a:r>
              <a:rPr lang="en-US" dirty="0" err="1">
                <a:solidFill>
                  <a:schemeClr val="tx1"/>
                </a:solidFill>
              </a:rPr>
              <a:t>ngaahi</a:t>
            </a:r>
            <a:r>
              <a:rPr lang="en-US" dirty="0">
                <a:solidFill>
                  <a:schemeClr val="tx1"/>
                </a:solidFill>
              </a:rPr>
              <a:t> </a:t>
            </a:r>
            <a:r>
              <a:rPr lang="en-US" dirty="0" err="1">
                <a:solidFill>
                  <a:schemeClr val="tx1"/>
                </a:solidFill>
              </a:rPr>
              <a:t>fokoutua</a:t>
            </a:r>
            <a:r>
              <a:rPr lang="en-US" dirty="0">
                <a:solidFill>
                  <a:schemeClr val="tx1"/>
                </a:solidFill>
              </a:rPr>
              <a:t> ‘o e ‘</a:t>
            </a:r>
            <a:r>
              <a:rPr lang="en-US" dirty="0" err="1">
                <a:solidFill>
                  <a:schemeClr val="tx1"/>
                </a:solidFill>
              </a:rPr>
              <a:t>atamai</a:t>
            </a:r>
            <a:r>
              <a:rPr lang="en-US" dirty="0">
                <a:solidFill>
                  <a:schemeClr val="tx1"/>
                </a:solidFill>
              </a:rPr>
              <a:t> </a:t>
            </a:r>
            <a:r>
              <a:rPr lang="en-US" dirty="0" err="1">
                <a:solidFill>
                  <a:schemeClr val="tx1"/>
                </a:solidFill>
              </a:rPr>
              <a:t>mo</a:t>
            </a:r>
            <a:r>
              <a:rPr lang="en-US" dirty="0">
                <a:solidFill>
                  <a:schemeClr val="tx1"/>
                </a:solidFill>
              </a:rPr>
              <a:t> e </a:t>
            </a:r>
            <a:r>
              <a:rPr lang="en-US" dirty="0" err="1">
                <a:solidFill>
                  <a:schemeClr val="tx1"/>
                </a:solidFill>
              </a:rPr>
              <a:t>lotó</a:t>
            </a:r>
            <a:r>
              <a:rPr lang="en-US" dirty="0">
                <a:solidFill>
                  <a:schemeClr val="tx1"/>
                </a:solidFill>
              </a:rPr>
              <a:t> (</a:t>
            </a:r>
            <a:r>
              <a:rPr lang="en-US" dirty="0" err="1">
                <a:solidFill>
                  <a:schemeClr val="tx1"/>
                </a:solidFill>
              </a:rPr>
              <a:t>fakahoko</a:t>
            </a:r>
            <a:r>
              <a:rPr lang="en-US" dirty="0">
                <a:solidFill>
                  <a:schemeClr val="tx1"/>
                </a:solidFill>
              </a:rPr>
              <a:t> e </a:t>
            </a:r>
            <a:r>
              <a:rPr lang="en-US" dirty="0" err="1">
                <a:solidFill>
                  <a:schemeClr val="tx1"/>
                </a:solidFill>
              </a:rPr>
              <a:t>ngaahi</a:t>
            </a:r>
            <a:r>
              <a:rPr lang="en-US" dirty="0">
                <a:solidFill>
                  <a:schemeClr val="tx1"/>
                </a:solidFill>
              </a:rPr>
              <a:t> </a:t>
            </a:r>
            <a:r>
              <a:rPr lang="en-US" dirty="0" err="1">
                <a:solidFill>
                  <a:schemeClr val="tx1"/>
                </a:solidFill>
              </a:rPr>
              <a:t>talanoa</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fai</a:t>
            </a:r>
            <a:r>
              <a:rPr lang="en-US" dirty="0">
                <a:solidFill>
                  <a:schemeClr val="tx1"/>
                </a:solidFill>
              </a:rPr>
              <a:t> e </a:t>
            </a:r>
            <a:r>
              <a:rPr lang="en-US" dirty="0" err="1">
                <a:solidFill>
                  <a:schemeClr val="tx1"/>
                </a:solidFill>
              </a:rPr>
              <a:t>tokoni</a:t>
            </a:r>
            <a:r>
              <a:rPr lang="en-US" dirty="0">
                <a:solidFill>
                  <a:schemeClr val="tx1"/>
                </a:solidFill>
              </a:rPr>
              <a:t>)</a:t>
            </a:r>
          </a:p>
          <a:p>
            <a:pPr lvl="2"/>
            <a:r>
              <a:rPr lang="en-US" dirty="0" err="1">
                <a:solidFill>
                  <a:schemeClr val="tx1"/>
                </a:solidFill>
              </a:rPr>
              <a:t>Tōketā</a:t>
            </a:r>
            <a:r>
              <a:rPr lang="en-US" dirty="0">
                <a:solidFill>
                  <a:schemeClr val="tx1"/>
                </a:solidFill>
              </a:rPr>
              <a:t> ‘</a:t>
            </a:r>
            <a:r>
              <a:rPr lang="en-US" dirty="0" err="1">
                <a:solidFill>
                  <a:schemeClr val="tx1"/>
                </a:solidFill>
              </a:rPr>
              <a:t>oku</a:t>
            </a:r>
            <a:r>
              <a:rPr lang="en-US" dirty="0">
                <a:solidFill>
                  <a:schemeClr val="tx1"/>
                </a:solidFill>
              </a:rPr>
              <a:t> </a:t>
            </a:r>
            <a:r>
              <a:rPr lang="en-US" dirty="0" err="1">
                <a:solidFill>
                  <a:schemeClr val="tx1"/>
                </a:solidFill>
              </a:rPr>
              <a:t>nau</a:t>
            </a:r>
            <a:r>
              <a:rPr lang="en-US" dirty="0">
                <a:solidFill>
                  <a:schemeClr val="tx1"/>
                </a:solidFill>
              </a:rPr>
              <a:t> lava ‘o ‘</a:t>
            </a:r>
            <a:r>
              <a:rPr lang="en-US" dirty="0" err="1">
                <a:solidFill>
                  <a:schemeClr val="tx1"/>
                </a:solidFill>
              </a:rPr>
              <a:t>oatu</a:t>
            </a:r>
            <a:r>
              <a:rPr lang="en-US" dirty="0">
                <a:solidFill>
                  <a:schemeClr val="tx1"/>
                </a:solidFill>
              </a:rPr>
              <a:t> e </a:t>
            </a:r>
            <a:r>
              <a:rPr lang="en-US" dirty="0" err="1">
                <a:solidFill>
                  <a:schemeClr val="tx1"/>
                </a:solidFill>
              </a:rPr>
              <a:t>faito‘o</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tokoni</a:t>
            </a:r>
            <a:r>
              <a:rPr lang="en-US" dirty="0">
                <a:solidFill>
                  <a:schemeClr val="tx1"/>
                </a:solidFill>
              </a:rPr>
              <a:t>.</a:t>
            </a:r>
          </a:p>
          <a:p>
            <a:pPr lvl="1"/>
            <a:endParaRPr lang="en-US" sz="2000" b="1" dirty="0"/>
          </a:p>
          <a:p>
            <a:r>
              <a:rPr lang="en-US" sz="2400" dirty="0" err="1">
                <a:solidFill>
                  <a:schemeClr val="accent2">
                    <a:lumMod val="75000"/>
                  </a:schemeClr>
                </a:solidFill>
              </a:rPr>
              <a:t>Malu‘i</a:t>
            </a:r>
            <a:r>
              <a:rPr lang="en-US" sz="2400" dirty="0">
                <a:solidFill>
                  <a:schemeClr val="accent2">
                    <a:lumMod val="75000"/>
                  </a:schemeClr>
                </a:solidFill>
              </a:rPr>
              <a:t> </a:t>
            </a:r>
            <a:r>
              <a:rPr lang="en-US" sz="2400" dirty="0" err="1">
                <a:solidFill>
                  <a:schemeClr val="accent2">
                    <a:lumMod val="75000"/>
                  </a:schemeClr>
                </a:solidFill>
              </a:rPr>
              <a:t>mo</a:t>
            </a:r>
            <a:r>
              <a:rPr lang="en-US" sz="2400" dirty="0">
                <a:solidFill>
                  <a:schemeClr val="accent2">
                    <a:lumMod val="75000"/>
                  </a:schemeClr>
                </a:solidFill>
              </a:rPr>
              <a:t> </a:t>
            </a:r>
            <a:r>
              <a:rPr lang="en-US" sz="2400" dirty="0" err="1">
                <a:solidFill>
                  <a:schemeClr val="accent2">
                    <a:lumMod val="75000"/>
                  </a:schemeClr>
                </a:solidFill>
              </a:rPr>
              <a:t>faka‘ai‘ai</a:t>
            </a:r>
            <a:r>
              <a:rPr lang="en-US" sz="2400" dirty="0">
                <a:solidFill>
                  <a:schemeClr val="accent2">
                    <a:lumMod val="75000"/>
                  </a:schemeClr>
                </a:solidFill>
              </a:rPr>
              <a:t> e </a:t>
            </a:r>
            <a:r>
              <a:rPr lang="en-US" sz="2400" dirty="0" err="1">
                <a:solidFill>
                  <a:schemeClr val="accent2">
                    <a:lumMod val="75000"/>
                  </a:schemeClr>
                </a:solidFill>
              </a:rPr>
              <a:t>mo‘ui</a:t>
            </a:r>
            <a:r>
              <a:rPr lang="en-US" sz="2400" dirty="0">
                <a:solidFill>
                  <a:schemeClr val="accent2">
                    <a:lumMod val="75000"/>
                  </a:schemeClr>
                </a:solidFill>
              </a:rPr>
              <a:t> </a:t>
            </a:r>
            <a:r>
              <a:rPr lang="en-US" sz="2400" dirty="0" err="1">
                <a:solidFill>
                  <a:schemeClr val="accent2">
                    <a:lumMod val="75000"/>
                  </a:schemeClr>
                </a:solidFill>
              </a:rPr>
              <a:t>lelei</a:t>
            </a:r>
            <a:r>
              <a:rPr lang="en-US" sz="2400" dirty="0">
                <a:solidFill>
                  <a:schemeClr val="accent2">
                    <a:lumMod val="75000"/>
                  </a:schemeClr>
                </a:solidFill>
              </a:rPr>
              <a:t> </a:t>
            </a:r>
            <a:r>
              <a:rPr lang="en-US" sz="2400" dirty="0" err="1">
                <a:solidFill>
                  <a:schemeClr val="accent2">
                    <a:lumMod val="75000"/>
                  </a:schemeClr>
                </a:solidFill>
              </a:rPr>
              <a:t>fakaeloto</a:t>
            </a:r>
            <a:endParaRPr lang="en-US" sz="2400" dirty="0">
              <a:solidFill>
                <a:schemeClr val="accent2">
                  <a:lumMod val="75000"/>
                </a:schemeClr>
              </a:solidFill>
            </a:endParaRPr>
          </a:p>
          <a:p>
            <a:pPr lvl="2"/>
            <a:r>
              <a:rPr lang="en-US" dirty="0">
                <a:solidFill>
                  <a:schemeClr val="accent2">
                    <a:lumMod val="75000"/>
                  </a:schemeClr>
                </a:solidFill>
              </a:rPr>
              <a:t>'Oku </a:t>
            </a:r>
            <a:r>
              <a:rPr lang="en-US" dirty="0" err="1">
                <a:solidFill>
                  <a:schemeClr val="accent2">
                    <a:lumMod val="75000"/>
                  </a:schemeClr>
                </a:solidFill>
              </a:rPr>
              <a:t>ui</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ko e</a:t>
            </a:r>
            <a:r>
              <a:rPr lang="en-US" b="1" dirty="0">
                <a:solidFill>
                  <a:schemeClr val="accent2">
                    <a:lumMod val="75000"/>
                  </a:schemeClr>
                </a:solidFill>
              </a:rPr>
              <a:t> Poupou </a:t>
            </a:r>
            <a:r>
              <a:rPr lang="en-US" b="1" dirty="0" err="1">
                <a:solidFill>
                  <a:schemeClr val="accent2">
                    <a:lumMod val="75000"/>
                  </a:schemeClr>
                </a:solidFill>
              </a:rPr>
              <a:t>Fakaeloto</a:t>
            </a:r>
            <a:endParaRPr lang="en-US" b="1" dirty="0">
              <a:solidFill>
                <a:schemeClr val="accent2">
                  <a:lumMod val="75000"/>
                </a:schemeClr>
              </a:solidFill>
            </a:endParaRPr>
          </a:p>
          <a:p>
            <a:pPr lvl="2"/>
            <a:r>
              <a:rPr lang="en-US" dirty="0">
                <a:solidFill>
                  <a:schemeClr val="accent2">
                    <a:lumMod val="75000"/>
                  </a:schemeClr>
                </a:solidFill>
              </a:rPr>
              <a:t>Lava </a:t>
            </a:r>
            <a:r>
              <a:rPr lang="en-US" dirty="0" err="1">
                <a:solidFill>
                  <a:schemeClr val="accent2">
                    <a:lumMod val="75000"/>
                  </a:schemeClr>
                </a:solidFill>
              </a:rPr>
              <a:t>pē</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fakahoko</a:t>
            </a:r>
            <a:r>
              <a:rPr lang="en-US" dirty="0">
                <a:solidFill>
                  <a:schemeClr val="accent2">
                    <a:lumMod val="75000"/>
                  </a:schemeClr>
                </a:solidFill>
              </a:rPr>
              <a:t> ‘e ha taha </a:t>
            </a:r>
            <a:r>
              <a:rPr lang="en-US" dirty="0" err="1">
                <a:solidFill>
                  <a:schemeClr val="accent2">
                    <a:lumMod val="75000"/>
                  </a:schemeClr>
                </a:solidFill>
              </a:rPr>
              <a:t>pē</a:t>
            </a:r>
            <a:r>
              <a:rPr lang="en-US" dirty="0">
                <a:solidFill>
                  <a:schemeClr val="accent2">
                    <a:lumMod val="75000"/>
                  </a:schemeClr>
                </a:solidFill>
              </a:rPr>
              <a:t> – ko e kau </a:t>
            </a:r>
            <a:r>
              <a:rPr lang="en-US" dirty="0" err="1">
                <a:solidFill>
                  <a:schemeClr val="accent2">
                    <a:lumMod val="75000"/>
                  </a:schemeClr>
                </a:solidFill>
              </a:rPr>
              <a:t>tauhi</a:t>
            </a:r>
            <a:r>
              <a:rPr lang="en-US" dirty="0">
                <a:solidFill>
                  <a:schemeClr val="accent2">
                    <a:lumMod val="75000"/>
                  </a:schemeClr>
                </a:solidFill>
              </a:rPr>
              <a:t>,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fāmili</a:t>
            </a:r>
            <a:r>
              <a:rPr lang="en-US" dirty="0">
                <a:solidFill>
                  <a:schemeClr val="accent2">
                    <a:lumMod val="75000"/>
                  </a:schemeClr>
                </a:solidFill>
              </a:rPr>
              <a:t>, ha taha pe he </a:t>
            </a:r>
            <a:r>
              <a:rPr lang="en-US" dirty="0" err="1">
                <a:solidFill>
                  <a:schemeClr val="accent2">
                    <a:lumMod val="75000"/>
                  </a:schemeClr>
                </a:solidFill>
              </a:rPr>
              <a:t>komiunitī</a:t>
            </a:r>
            <a:endParaRPr lang="en-US" strike="sngStrike" dirty="0">
              <a:solidFill>
                <a:schemeClr val="accent2">
                  <a:lumMod val="75000"/>
                </a:schemeClr>
              </a:solidFill>
            </a:endParaRPr>
          </a:p>
          <a:p>
            <a:pPr lvl="2"/>
            <a:r>
              <a:rPr lang="en-US" dirty="0">
                <a:solidFill>
                  <a:schemeClr val="accent2">
                    <a:lumMod val="75000"/>
                  </a:schemeClr>
                </a:solidFill>
              </a:rPr>
              <a:t>Kau ki ai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tokoni</a:t>
            </a:r>
            <a:r>
              <a:rPr lang="en-US" dirty="0">
                <a:solidFill>
                  <a:schemeClr val="accent2">
                    <a:lumMod val="75000"/>
                  </a:schemeClr>
                </a:solidFill>
              </a:rPr>
              <a:t> </a:t>
            </a:r>
            <a:r>
              <a:rPr lang="en-US" dirty="0" err="1">
                <a:solidFill>
                  <a:schemeClr val="accent2">
                    <a:lumMod val="75000"/>
                  </a:schemeClr>
                </a:solidFill>
              </a:rPr>
              <a:t>kehe</a:t>
            </a:r>
            <a:r>
              <a:rPr lang="en-US" dirty="0">
                <a:solidFill>
                  <a:schemeClr val="accent2">
                    <a:lumMod val="75000"/>
                  </a:schemeClr>
                </a:solidFill>
              </a:rPr>
              <a:t> ‘o ‘</a:t>
            </a:r>
            <a:r>
              <a:rPr lang="en-US" dirty="0" err="1">
                <a:solidFill>
                  <a:schemeClr val="accent2">
                    <a:lumMod val="75000"/>
                  </a:schemeClr>
                </a:solidFill>
              </a:rPr>
              <a:t>ikai</a:t>
            </a:r>
            <a:r>
              <a:rPr lang="en-US" dirty="0">
                <a:solidFill>
                  <a:schemeClr val="accent2">
                    <a:lumMod val="75000"/>
                  </a:schemeClr>
                </a:solidFill>
              </a:rPr>
              <a:t> ko ha </a:t>
            </a:r>
            <a:r>
              <a:rPr lang="en-US" dirty="0" err="1">
                <a:solidFill>
                  <a:schemeClr val="accent2">
                    <a:lumMod val="75000"/>
                  </a:schemeClr>
                </a:solidFill>
              </a:rPr>
              <a:t>toketā</a:t>
            </a:r>
            <a:r>
              <a:rPr lang="en-US" dirty="0">
                <a:solidFill>
                  <a:schemeClr val="accent2">
                    <a:lumMod val="75000"/>
                  </a:schemeClr>
                </a:solidFill>
              </a:rPr>
              <a:t>, kau </a:t>
            </a:r>
            <a:r>
              <a:rPr lang="en-US" dirty="0" err="1">
                <a:solidFill>
                  <a:schemeClr val="accent2">
                    <a:lumMod val="75000"/>
                  </a:schemeClr>
                </a:solidFill>
              </a:rPr>
              <a:t>aipe</a:t>
            </a:r>
            <a:r>
              <a:rPr lang="en-US" dirty="0">
                <a:solidFill>
                  <a:schemeClr val="accent2">
                    <a:lumMod val="75000"/>
                  </a:schemeClr>
                </a:solidFill>
              </a:rPr>
              <a:t> ha taha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i</a:t>
            </a:r>
            <a:r>
              <a:rPr lang="en-US" dirty="0">
                <a:solidFill>
                  <a:schemeClr val="accent2">
                    <a:lumMod val="75000"/>
                  </a:schemeClr>
                </a:solidFill>
              </a:rPr>
              <a:t> ai pe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tokoni</a:t>
            </a:r>
            <a:endParaRPr lang="en-US" dirty="0">
              <a:solidFill>
                <a:schemeClr val="accent2">
                  <a:lumMod val="75000"/>
                </a:schemeClr>
              </a:solidFill>
            </a:endParaRPr>
          </a:p>
          <a:p>
            <a:pPr lvl="2"/>
            <a:r>
              <a:rPr lang="en-US" dirty="0">
                <a:solidFill>
                  <a:schemeClr val="accent2">
                    <a:lumMod val="75000"/>
                  </a:schemeClr>
                </a:solidFill>
              </a:rPr>
              <a:t>‘Oku </a:t>
            </a:r>
            <a:r>
              <a:rPr lang="en-US" dirty="0" err="1">
                <a:solidFill>
                  <a:schemeClr val="accent2">
                    <a:lumMod val="75000"/>
                  </a:schemeClr>
                </a:solidFill>
              </a:rPr>
              <a:t>fakahoko</a:t>
            </a:r>
            <a:r>
              <a:rPr lang="en-US" dirty="0">
                <a:solidFill>
                  <a:schemeClr val="accent2">
                    <a:lumMod val="75000"/>
                  </a:schemeClr>
                </a:solidFill>
              </a:rPr>
              <a:t> </a:t>
            </a:r>
            <a:r>
              <a:rPr lang="en-US" dirty="0" err="1">
                <a:solidFill>
                  <a:schemeClr val="accent2">
                    <a:lumMod val="75000"/>
                  </a:schemeClr>
                </a:solidFill>
              </a:rPr>
              <a:t>heni</a:t>
            </a:r>
            <a:r>
              <a:rPr lang="en-US" dirty="0">
                <a:solidFill>
                  <a:schemeClr val="accent2">
                    <a:lumMod val="75000"/>
                  </a:schemeClr>
                </a:solidFill>
              </a:rPr>
              <a:t> e </a:t>
            </a:r>
            <a:r>
              <a:rPr lang="en-US" dirty="0" err="1">
                <a:solidFill>
                  <a:schemeClr val="accent2">
                    <a:lumMod val="75000"/>
                  </a:schemeClr>
                </a:solidFill>
              </a:rPr>
              <a:t>tokoni</a:t>
            </a:r>
            <a:r>
              <a:rPr lang="en-US" dirty="0">
                <a:solidFill>
                  <a:schemeClr val="accent2">
                    <a:lumMod val="75000"/>
                  </a:schemeClr>
                </a:solidFill>
              </a:rPr>
              <a:t> </a:t>
            </a:r>
            <a:r>
              <a:rPr lang="en-US" dirty="0" err="1">
                <a:solidFill>
                  <a:schemeClr val="accent2">
                    <a:lumMod val="75000"/>
                  </a:schemeClr>
                </a:solidFill>
              </a:rPr>
              <a:t>fakalūkufua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tokoni‘i</a:t>
            </a:r>
            <a:r>
              <a:rPr lang="en-US" dirty="0">
                <a:solidFill>
                  <a:schemeClr val="accent2">
                    <a:lumMod val="75000"/>
                  </a:schemeClr>
                </a:solidFill>
              </a:rPr>
              <a:t> e </a:t>
            </a:r>
            <a:r>
              <a:rPr lang="en-US" dirty="0" err="1">
                <a:solidFill>
                  <a:schemeClr val="accent2">
                    <a:lumMod val="75000"/>
                  </a:schemeClr>
                </a:solidFill>
              </a:rPr>
              <a:t>kakaí</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nau</a:t>
            </a:r>
            <a:r>
              <a:rPr lang="en-US" dirty="0">
                <a:solidFill>
                  <a:schemeClr val="accent2">
                    <a:lumMod val="75000"/>
                  </a:schemeClr>
                </a:solidFill>
              </a:rPr>
              <a:t> toe </a:t>
            </a:r>
            <a:r>
              <a:rPr lang="en-US" dirty="0" err="1">
                <a:solidFill>
                  <a:schemeClr val="accent2">
                    <a:lumMod val="75000"/>
                  </a:schemeClr>
                </a:solidFill>
              </a:rPr>
              <a:t>malava</a:t>
            </a:r>
            <a:r>
              <a:rPr lang="en-US" dirty="0">
                <a:solidFill>
                  <a:schemeClr val="accent2">
                    <a:lumMod val="75000"/>
                  </a:schemeClr>
                </a:solidFill>
              </a:rPr>
              <a:t> </a:t>
            </a:r>
            <a:r>
              <a:rPr lang="en-US" dirty="0" err="1">
                <a:solidFill>
                  <a:schemeClr val="accent2">
                    <a:lumMod val="75000"/>
                  </a:schemeClr>
                </a:solidFill>
              </a:rPr>
              <a:t>ange</a:t>
            </a:r>
            <a:r>
              <a:rPr lang="en-US" dirty="0">
                <a:solidFill>
                  <a:schemeClr val="accent2">
                    <a:lumMod val="75000"/>
                  </a:schemeClr>
                </a:solidFill>
              </a:rPr>
              <a:t> ‘o </a:t>
            </a:r>
            <a:r>
              <a:rPr lang="en-US" dirty="0" err="1">
                <a:solidFill>
                  <a:schemeClr val="accent2">
                    <a:lumMod val="75000"/>
                  </a:schemeClr>
                </a:solidFill>
              </a:rPr>
              <a:t>matu‘uaki</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faingata‘a</a:t>
            </a:r>
            <a:r>
              <a:rPr lang="en-US" dirty="0">
                <a:solidFill>
                  <a:schemeClr val="accent2">
                    <a:lumMod val="75000"/>
                  </a:schemeClr>
                </a:solidFill>
              </a:rPr>
              <a:t> </a:t>
            </a:r>
            <a:r>
              <a:rPr lang="en-US" dirty="0" err="1">
                <a:solidFill>
                  <a:schemeClr val="accent2">
                    <a:lumMod val="75000"/>
                  </a:schemeClr>
                </a:solidFill>
              </a:rPr>
              <a:t>iiki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lalahi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tolonga</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hoko</a:t>
            </a:r>
            <a:r>
              <a:rPr lang="en-US" dirty="0">
                <a:solidFill>
                  <a:schemeClr val="accent2">
                    <a:lumMod val="75000"/>
                  </a:schemeClr>
                </a:solidFill>
              </a:rPr>
              <a:t> </a:t>
            </a:r>
            <a:r>
              <a:rPr lang="en-US" dirty="0" err="1">
                <a:solidFill>
                  <a:schemeClr val="accent2">
                    <a:lumMod val="75000"/>
                  </a:schemeClr>
                </a:solidFill>
              </a:rPr>
              <a:t>kiate</a:t>
            </a:r>
            <a:r>
              <a:rPr lang="en-US" dirty="0">
                <a:solidFill>
                  <a:schemeClr val="accent2">
                    <a:lumMod val="75000"/>
                  </a:schemeClr>
                </a:solidFill>
              </a:rPr>
              <a:t> </a:t>
            </a:r>
            <a:r>
              <a:rPr lang="en-US" dirty="0" err="1">
                <a:solidFill>
                  <a:schemeClr val="accent2">
                    <a:lumMod val="75000"/>
                  </a:schemeClr>
                </a:solidFill>
              </a:rPr>
              <a:t>kinautolú</a:t>
            </a:r>
            <a:endParaRPr lang="en-US" dirty="0">
              <a:solidFill>
                <a:schemeClr val="accent2">
                  <a:lumMod val="75000"/>
                </a:schemeClr>
              </a:solidFill>
            </a:endParaRPr>
          </a:p>
        </p:txBody>
      </p:sp>
      <p:pic>
        <p:nvPicPr>
          <p:cNvPr id="4" name="Picture 3" descr="unicef_logo">
            <a:extLst>
              <a:ext uri="{FF2B5EF4-FFF2-40B4-BE49-F238E27FC236}">
                <a16:creationId xmlns:a16="http://schemas.microsoft.com/office/drawing/2014/main" id="{80126F2D-0DEC-49FC-834C-D69411145007}"/>
              </a:ext>
            </a:extLst>
          </p:cNvPr>
          <p:cNvPicPr>
            <a:picLocks noChangeAspect="1" noChangeArrowheads="1"/>
          </p:cNvPicPr>
          <p:nvPr/>
        </p:nvPicPr>
        <p:blipFill>
          <a:blip r:embed="rId2" cstate="print"/>
          <a:srcRect/>
          <a:stretch>
            <a:fillRect/>
          </a:stretch>
        </p:blipFill>
        <p:spPr bwMode="auto">
          <a:xfrm>
            <a:off x="239133" y="6245891"/>
            <a:ext cx="1607458" cy="482812"/>
          </a:xfrm>
          <a:prstGeom prst="rect">
            <a:avLst/>
          </a:prstGeom>
          <a:noFill/>
          <a:ln w="9525">
            <a:noFill/>
            <a:miter lim="800000"/>
            <a:headEnd/>
            <a:tailEnd/>
          </a:ln>
        </p:spPr>
      </p:pic>
    </p:spTree>
    <p:extLst>
      <p:ext uri="{BB962C8B-B14F-4D97-AF65-F5344CB8AC3E}">
        <p14:creationId xmlns:p14="http://schemas.microsoft.com/office/powerpoint/2010/main" val="346576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3261FE-C1B1-4A66-B7B1-6F302E088C5A}"/>
              </a:ext>
            </a:extLst>
          </p:cNvPr>
          <p:cNvSpPr>
            <a:spLocks noGrp="1"/>
          </p:cNvSpPr>
          <p:nvPr>
            <p:ph type="ctrTitle"/>
          </p:nvPr>
        </p:nvSpPr>
        <p:spPr>
          <a:xfrm>
            <a:off x="1507066" y="239697"/>
            <a:ext cx="5698067" cy="6486205"/>
          </a:xfrm>
        </p:spPr>
        <p:txBody>
          <a:bodyPr anchor="ctr">
            <a:normAutofit fontScale="90000"/>
          </a:bodyPr>
          <a:lstStyle/>
          <a:p>
            <a:r>
              <a:rPr lang="en-US" dirty="0"/>
              <a:t>Children and Adolescents in Distress</a:t>
            </a:r>
            <a:br>
              <a:rPr lang="en-US" dirty="0"/>
            </a:br>
            <a:r>
              <a:rPr lang="en-US" dirty="0">
                <a:solidFill>
                  <a:schemeClr val="accent2">
                    <a:lumMod val="75000"/>
                  </a:schemeClr>
                </a:solidFill>
              </a:rPr>
              <a:t>Ko e </a:t>
            </a:r>
            <a:r>
              <a:rPr lang="en-US" dirty="0" err="1">
                <a:solidFill>
                  <a:schemeClr val="accent2">
                    <a:lumMod val="75000"/>
                  </a:schemeClr>
                </a:solidFill>
              </a:rPr>
              <a:t>fānau</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to‘utupu</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nau</a:t>
            </a:r>
            <a:r>
              <a:rPr lang="en-US" dirty="0">
                <a:solidFill>
                  <a:schemeClr val="accent2">
                    <a:lumMod val="75000"/>
                  </a:schemeClr>
                </a:solidFill>
              </a:rPr>
              <a:t>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faingata'a'ia</a:t>
            </a:r>
            <a:br>
              <a:rPr lang="en-US" dirty="0"/>
            </a:br>
            <a:endParaRPr lang="en-US" dirty="0"/>
          </a:p>
        </p:txBody>
      </p:sp>
      <p:sp>
        <p:nvSpPr>
          <p:cNvPr id="5" name="Subtitle 4">
            <a:extLst>
              <a:ext uri="{FF2B5EF4-FFF2-40B4-BE49-F238E27FC236}">
                <a16:creationId xmlns:a16="http://schemas.microsoft.com/office/drawing/2014/main" id="{AEA8CCA9-F3C9-4A8B-A903-EF809879E1C5}"/>
              </a:ext>
            </a:extLst>
          </p:cNvPr>
          <p:cNvSpPr>
            <a:spLocks noGrp="1"/>
          </p:cNvSpPr>
          <p:nvPr>
            <p:ph type="subTitle" idx="1"/>
          </p:nvPr>
        </p:nvSpPr>
        <p:spPr>
          <a:xfrm>
            <a:off x="7871971" y="0"/>
            <a:ext cx="3123620" cy="6858000"/>
          </a:xfrm>
          <a:solidFill>
            <a:schemeClr val="accent2">
              <a:lumMod val="20000"/>
              <a:lumOff val="80000"/>
            </a:schemeClr>
          </a:solidFill>
        </p:spPr>
        <p:txBody>
          <a:bodyPr anchor="ctr">
            <a:normAutofit/>
          </a:bodyPr>
          <a:lstStyle/>
          <a:p>
            <a:endParaRPr lang="en-US" sz="4800" dirty="0">
              <a:cs typeface="Calibri"/>
            </a:endParaRPr>
          </a:p>
          <a:p>
            <a:r>
              <a:rPr lang="en-US" sz="4800" dirty="0"/>
              <a:t>Konga 2</a:t>
            </a:r>
          </a:p>
        </p:txBody>
      </p:sp>
      <p:pic>
        <p:nvPicPr>
          <p:cNvPr id="6" name="Picture 5" descr="unicef_logo">
            <a:extLst>
              <a:ext uri="{FF2B5EF4-FFF2-40B4-BE49-F238E27FC236}">
                <a16:creationId xmlns:a16="http://schemas.microsoft.com/office/drawing/2014/main" id="{2ECC3656-DA60-4F57-B601-EE681774A1E9}"/>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913541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C3FCAC9-1330-4CBE-843C-CA4BAAB5181B}"/>
              </a:ext>
            </a:extLst>
          </p:cNvPr>
          <p:cNvSpPr>
            <a:spLocks noGrp="1"/>
          </p:cNvSpPr>
          <p:nvPr>
            <p:ph type="title"/>
          </p:nvPr>
        </p:nvSpPr>
        <p:spPr>
          <a:xfrm>
            <a:off x="5450690" y="407354"/>
            <a:ext cx="6291055" cy="1454051"/>
          </a:xfrm>
          <a:solidFill>
            <a:schemeClr val="accent2">
              <a:lumMod val="60000"/>
              <a:lumOff val="40000"/>
            </a:schemeClr>
          </a:solidFill>
        </p:spPr>
        <p:txBody>
          <a:bodyPr>
            <a:normAutofit/>
          </a:bodyPr>
          <a:lstStyle/>
          <a:p>
            <a:r>
              <a:rPr lang="en-US" b="1" dirty="0">
                <a:solidFill>
                  <a:srgbClr val="000000"/>
                </a:solidFill>
              </a:rPr>
              <a:t>What is Distress</a:t>
            </a:r>
            <a:r>
              <a:rPr lang="en-US" b="1" dirty="0"/>
              <a:t>? </a:t>
            </a:r>
            <a:br>
              <a:rPr lang="en-US" b="1" dirty="0"/>
            </a:br>
            <a:r>
              <a:rPr lang="en-US" b="1" dirty="0" err="1">
                <a:solidFill>
                  <a:schemeClr val="accent2">
                    <a:lumMod val="75000"/>
                  </a:schemeClr>
                </a:solidFill>
              </a:rPr>
              <a:t>Ko</a:t>
            </a:r>
            <a:r>
              <a:rPr lang="en-US" b="1" dirty="0">
                <a:solidFill>
                  <a:schemeClr val="accent2">
                    <a:lumMod val="75000"/>
                  </a:schemeClr>
                </a:solidFill>
              </a:rPr>
              <a:t> e </a:t>
            </a:r>
            <a:r>
              <a:rPr lang="en-US" b="1" dirty="0" err="1">
                <a:solidFill>
                  <a:schemeClr val="accent2">
                    <a:lumMod val="75000"/>
                  </a:schemeClr>
                </a:solidFill>
              </a:rPr>
              <a:t>hā</a:t>
            </a:r>
            <a:r>
              <a:rPr lang="en-US" b="1" dirty="0">
                <a:solidFill>
                  <a:schemeClr val="accent2">
                    <a:lumMod val="75000"/>
                  </a:schemeClr>
                </a:solidFill>
              </a:rPr>
              <a:t> ‘a e ‘</a:t>
            </a:r>
            <a:r>
              <a:rPr lang="en-US" b="1" dirty="0" err="1">
                <a:solidFill>
                  <a:schemeClr val="accent2">
                    <a:lumMod val="75000"/>
                  </a:schemeClr>
                </a:solidFill>
              </a:rPr>
              <a:t>mo‘utāmakia</a:t>
            </a:r>
            <a:r>
              <a:rPr lang="en-US" b="1" dirty="0">
                <a:solidFill>
                  <a:schemeClr val="accent2">
                    <a:lumMod val="75000"/>
                  </a:schemeClr>
                </a:solidFill>
              </a:rPr>
              <a:t>’?</a:t>
            </a:r>
            <a:endParaRPr lang="en-FJ" b="1" dirty="0">
              <a:solidFill>
                <a:schemeClr val="accent2">
                  <a:lumMod val="75000"/>
                </a:schemeClr>
              </a:solidFill>
            </a:endParaRP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rain in head">
            <a:extLst>
              <a:ext uri="{FF2B5EF4-FFF2-40B4-BE49-F238E27FC236}">
                <a16:creationId xmlns:a16="http://schemas.microsoft.com/office/drawing/2014/main" id="{6263B310-FC6E-4595-BEF9-6BA794579E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0B3CAEF3-37FE-48DF-9760-EB70CA313FED}"/>
              </a:ext>
            </a:extLst>
          </p:cNvPr>
          <p:cNvSpPr>
            <a:spLocks noGrp="1"/>
          </p:cNvSpPr>
          <p:nvPr>
            <p:ph idx="1"/>
          </p:nvPr>
        </p:nvSpPr>
        <p:spPr>
          <a:xfrm>
            <a:off x="5450691" y="2009670"/>
            <a:ext cx="6291055" cy="4233420"/>
          </a:xfrm>
          <a:solidFill>
            <a:schemeClr val="accent5">
              <a:lumMod val="20000"/>
              <a:lumOff val="80000"/>
            </a:schemeClr>
          </a:solidFill>
        </p:spPr>
        <p:txBody>
          <a:bodyPr anchor="ctr">
            <a:normAutofit/>
          </a:bodyPr>
          <a:lstStyle/>
          <a:p>
            <a:r>
              <a:rPr lang="en-US" sz="2400" dirty="0">
                <a:solidFill>
                  <a:srgbClr val="000000"/>
                </a:solidFill>
              </a:rPr>
              <a:t> </a:t>
            </a:r>
            <a:r>
              <a:rPr lang="en-US" sz="2400" dirty="0">
                <a:solidFill>
                  <a:schemeClr val="accent2">
                    <a:lumMod val="75000"/>
                  </a:schemeClr>
                </a:solidFill>
              </a:rPr>
              <a:t>Ko e </a:t>
            </a:r>
            <a:r>
              <a:rPr lang="en-US" sz="2400" dirty="0" err="1">
                <a:solidFill>
                  <a:schemeClr val="accent2">
                    <a:lumMod val="75000"/>
                  </a:schemeClr>
                </a:solidFill>
              </a:rPr>
              <a:t>ongo</a:t>
            </a:r>
            <a:r>
              <a:rPr lang="en-US" sz="2400" dirty="0">
                <a:solidFill>
                  <a:schemeClr val="accent2">
                    <a:lumMod val="75000"/>
                  </a:schemeClr>
                </a:solidFill>
              </a:rPr>
              <a:t>, pe ko ha </a:t>
            </a:r>
            <a:r>
              <a:rPr lang="en-US" sz="2400" dirty="0" err="1">
                <a:solidFill>
                  <a:schemeClr val="accent2">
                    <a:lumMod val="75000"/>
                  </a:schemeClr>
                </a:solidFill>
              </a:rPr>
              <a:t>fakakaukau</a:t>
            </a:r>
            <a:r>
              <a:rPr lang="en-US" sz="2400" dirty="0">
                <a:solidFill>
                  <a:schemeClr val="accent2">
                    <a:lumMod val="75000"/>
                  </a:schemeClr>
                </a:solidFill>
              </a:rPr>
              <a:t>, pe ko ha ‘</a:t>
            </a:r>
            <a:r>
              <a:rPr lang="en-US" sz="2400" dirty="0" err="1">
                <a:solidFill>
                  <a:schemeClr val="accent2">
                    <a:lumMod val="75000"/>
                  </a:schemeClr>
                </a:solidFill>
              </a:rPr>
              <a:t>ulungaanga</a:t>
            </a:r>
            <a:r>
              <a:rPr lang="en-US" sz="2400" dirty="0">
                <a:solidFill>
                  <a:schemeClr val="accent2">
                    <a:lumMod val="75000"/>
                  </a:schemeClr>
                </a:solidFill>
              </a:rPr>
              <a:t> ‘</a:t>
            </a:r>
            <a:r>
              <a:rPr lang="en-US" sz="2400" dirty="0" err="1">
                <a:solidFill>
                  <a:schemeClr val="accent2">
                    <a:lumMod val="75000"/>
                  </a:schemeClr>
                </a:solidFill>
              </a:rPr>
              <a:t>oku</a:t>
            </a:r>
            <a:r>
              <a:rPr lang="en-US" sz="2400" dirty="0">
                <a:solidFill>
                  <a:schemeClr val="accent2">
                    <a:lumMod val="75000"/>
                  </a:schemeClr>
                </a:solidFill>
              </a:rPr>
              <a:t> ‘</a:t>
            </a:r>
            <a:r>
              <a:rPr lang="en-US" sz="2400" dirty="0" err="1">
                <a:solidFill>
                  <a:schemeClr val="accent2">
                    <a:lumMod val="75000"/>
                  </a:schemeClr>
                </a:solidFill>
              </a:rPr>
              <a:t>ikai</a:t>
            </a:r>
            <a:r>
              <a:rPr lang="en-US" sz="2400" dirty="0">
                <a:solidFill>
                  <a:schemeClr val="accent2">
                    <a:lumMod val="75000"/>
                  </a:schemeClr>
                </a:solidFill>
              </a:rPr>
              <a:t> </a:t>
            </a:r>
            <a:r>
              <a:rPr lang="en-US" sz="2400" dirty="0" err="1">
                <a:solidFill>
                  <a:schemeClr val="accent2">
                    <a:lumMod val="75000"/>
                  </a:schemeClr>
                </a:solidFill>
              </a:rPr>
              <a:t>lelei</a:t>
            </a:r>
            <a:r>
              <a:rPr lang="en-US" sz="2400" dirty="0">
                <a:solidFill>
                  <a:schemeClr val="accent2">
                    <a:lumMod val="75000"/>
                  </a:schemeClr>
                </a:solidFill>
              </a:rPr>
              <a:t>.</a:t>
            </a:r>
            <a:endParaRPr lang="en-US" sz="2400" dirty="0">
              <a:solidFill>
                <a:schemeClr val="accent2">
                  <a:lumMod val="75000"/>
                </a:schemeClr>
              </a:solidFill>
              <a:cs typeface="Calibri"/>
            </a:endParaRPr>
          </a:p>
          <a:p>
            <a:r>
              <a:rPr lang="en-US" sz="2400" dirty="0">
                <a:solidFill>
                  <a:srgbClr val="000000"/>
                </a:solidFill>
              </a:rPr>
              <a:t> </a:t>
            </a:r>
            <a:r>
              <a:rPr lang="en-US" sz="2400" dirty="0">
                <a:solidFill>
                  <a:schemeClr val="accent2">
                    <a:lumMod val="75000"/>
                  </a:schemeClr>
                </a:solidFill>
              </a:rPr>
              <a:t>‘E </a:t>
            </a:r>
            <a:r>
              <a:rPr lang="en-US" sz="2400" dirty="0" err="1">
                <a:solidFill>
                  <a:schemeClr val="accent2">
                    <a:lumMod val="75000"/>
                  </a:schemeClr>
                </a:solidFill>
              </a:rPr>
              <a:t>malava</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ne </a:t>
            </a:r>
            <a:r>
              <a:rPr lang="en-US" sz="2400" dirty="0" err="1">
                <a:solidFill>
                  <a:schemeClr val="accent2">
                    <a:lumMod val="75000"/>
                  </a:schemeClr>
                </a:solidFill>
              </a:rPr>
              <a:t>uesia</a:t>
            </a:r>
            <a:r>
              <a:rPr lang="en-US" sz="2400" dirty="0">
                <a:solidFill>
                  <a:schemeClr val="accent2">
                    <a:lumMod val="75000"/>
                  </a:schemeClr>
                </a:solidFill>
              </a:rPr>
              <a:t> ‘a </a:t>
            </a:r>
            <a:r>
              <a:rPr lang="en-US" sz="2400" dirty="0" err="1">
                <a:solidFill>
                  <a:schemeClr val="accent2">
                    <a:lumMod val="75000"/>
                  </a:schemeClr>
                </a:solidFill>
              </a:rPr>
              <a:t>ho‘o</a:t>
            </a:r>
            <a:r>
              <a:rPr lang="en-US" sz="2400" dirty="0">
                <a:solidFill>
                  <a:schemeClr val="accent2">
                    <a:lumMod val="75000"/>
                  </a:schemeClr>
                </a:solidFill>
              </a:rPr>
              <a:t> </a:t>
            </a:r>
            <a:r>
              <a:rPr lang="en-US" sz="2400" dirty="0" err="1">
                <a:solidFill>
                  <a:schemeClr val="accent2">
                    <a:lumMod val="75000"/>
                  </a:schemeClr>
                </a:solidFill>
              </a:rPr>
              <a:t>fakakaukaú</a:t>
            </a:r>
            <a:r>
              <a:rPr lang="en-US" sz="2400" dirty="0">
                <a:solidFill>
                  <a:schemeClr val="accent2">
                    <a:lumMod val="75000"/>
                  </a:schemeClr>
                </a:solidFill>
              </a:rPr>
              <a:t> pea </a:t>
            </a:r>
            <a:r>
              <a:rPr lang="en-US" sz="2400" dirty="0" err="1">
                <a:solidFill>
                  <a:schemeClr val="accent2">
                    <a:lumMod val="75000"/>
                  </a:schemeClr>
                </a:solidFill>
              </a:rPr>
              <a:t>mo</a:t>
            </a:r>
            <a:r>
              <a:rPr lang="en-US" sz="2400" dirty="0">
                <a:solidFill>
                  <a:schemeClr val="accent2">
                    <a:lumMod val="75000"/>
                  </a:schemeClr>
                </a:solidFill>
              </a:rPr>
              <a:t> </a:t>
            </a:r>
            <a:r>
              <a:rPr lang="en-US" sz="2400" dirty="0" err="1">
                <a:solidFill>
                  <a:schemeClr val="accent2">
                    <a:lumMod val="75000"/>
                  </a:schemeClr>
                </a:solidFill>
              </a:rPr>
              <a:t>ho‘o</a:t>
            </a:r>
            <a:r>
              <a:rPr lang="en-US" sz="2400" dirty="0">
                <a:solidFill>
                  <a:schemeClr val="accent2">
                    <a:lumMod val="75000"/>
                  </a:schemeClr>
                </a:solidFill>
              </a:rPr>
              <a:t> </a:t>
            </a:r>
            <a:r>
              <a:rPr lang="en-US" sz="2400" dirty="0" err="1">
                <a:solidFill>
                  <a:schemeClr val="accent2">
                    <a:lumMod val="75000"/>
                  </a:schemeClr>
                </a:solidFill>
              </a:rPr>
              <a:t>tō‘ongá</a:t>
            </a:r>
            <a:r>
              <a:rPr lang="en-US" sz="2400" dirty="0">
                <a:solidFill>
                  <a:schemeClr val="accent2">
                    <a:lumMod val="75000"/>
                  </a:schemeClr>
                </a:solidFill>
              </a:rPr>
              <a:t> , pea </a:t>
            </a:r>
            <a:r>
              <a:rPr lang="en-US" sz="2400" dirty="0" err="1">
                <a:solidFill>
                  <a:schemeClr val="accent2">
                    <a:lumMod val="75000"/>
                  </a:schemeClr>
                </a:solidFill>
              </a:rPr>
              <a:t>faingata‘a</a:t>
            </a:r>
            <a:r>
              <a:rPr lang="en-US" sz="2400" dirty="0">
                <a:solidFill>
                  <a:schemeClr val="accent2">
                    <a:lumMod val="75000"/>
                  </a:schemeClr>
                </a:solidFill>
              </a:rPr>
              <a:t> ai </a:t>
            </a:r>
            <a:r>
              <a:rPr lang="en-US" sz="2400" dirty="0" err="1">
                <a:solidFill>
                  <a:schemeClr val="accent2">
                    <a:lumMod val="75000"/>
                  </a:schemeClr>
                </a:solidFill>
              </a:rPr>
              <a:t>ha‘o</a:t>
            </a:r>
            <a:r>
              <a:rPr lang="en-US" sz="2400" dirty="0">
                <a:solidFill>
                  <a:schemeClr val="accent2">
                    <a:lumMod val="75000"/>
                  </a:schemeClr>
                </a:solidFill>
              </a:rPr>
              <a:t> </a:t>
            </a:r>
            <a:r>
              <a:rPr lang="en-US" sz="2400" dirty="0" err="1">
                <a:solidFill>
                  <a:schemeClr val="accent2">
                    <a:lumMod val="75000"/>
                  </a:schemeClr>
                </a:solidFill>
              </a:rPr>
              <a:t>matu‘uaki</a:t>
            </a:r>
            <a:r>
              <a:rPr lang="en-US" sz="2400" dirty="0">
                <a:solidFill>
                  <a:schemeClr val="accent2">
                    <a:lumMod val="75000"/>
                  </a:schemeClr>
                </a:solidFill>
              </a:rPr>
              <a:t> ha </a:t>
            </a:r>
            <a:r>
              <a:rPr lang="en-US" sz="2400" dirty="0" err="1">
                <a:solidFill>
                  <a:schemeClr val="accent2">
                    <a:lumMod val="75000"/>
                  </a:schemeClr>
                </a:solidFill>
              </a:rPr>
              <a:t>ngaahi</a:t>
            </a:r>
            <a:r>
              <a:rPr lang="en-US" sz="2400" dirty="0">
                <a:solidFill>
                  <a:schemeClr val="accent2">
                    <a:lumMod val="75000"/>
                  </a:schemeClr>
                </a:solidFill>
              </a:rPr>
              <a:t> </a:t>
            </a:r>
            <a:r>
              <a:rPr lang="en-US" sz="2400" dirty="0" err="1">
                <a:solidFill>
                  <a:schemeClr val="accent2">
                    <a:lumMod val="75000"/>
                  </a:schemeClr>
                </a:solidFill>
              </a:rPr>
              <a:t>faingata‘a</a:t>
            </a:r>
            <a:r>
              <a:rPr lang="en-US" sz="2400" dirty="0">
                <a:solidFill>
                  <a:schemeClr val="accent2">
                    <a:lumMod val="75000"/>
                  </a:schemeClr>
                </a:solidFill>
              </a:rPr>
              <a:t> ‘e </a:t>
            </a:r>
            <a:r>
              <a:rPr lang="en-US" sz="2400" dirty="0" err="1">
                <a:solidFill>
                  <a:schemeClr val="accent2">
                    <a:lumMod val="75000"/>
                  </a:schemeClr>
                </a:solidFill>
              </a:rPr>
              <a:t>hoko</a:t>
            </a:r>
            <a:r>
              <a:rPr lang="en-US" sz="2400" dirty="0">
                <a:solidFill>
                  <a:schemeClr val="accent2">
                    <a:lumMod val="75000"/>
                  </a:schemeClr>
                </a:solidFill>
              </a:rPr>
              <a:t> </a:t>
            </a:r>
            <a:r>
              <a:rPr lang="en-US" sz="2400" dirty="0" err="1">
                <a:solidFill>
                  <a:schemeClr val="accent2">
                    <a:lumMod val="75000"/>
                  </a:schemeClr>
                </a:solidFill>
              </a:rPr>
              <a:t>atu</a:t>
            </a:r>
            <a:r>
              <a:rPr lang="en-US" sz="2400" dirty="0">
                <a:solidFill>
                  <a:schemeClr val="accent2">
                    <a:lumMod val="75000"/>
                  </a:schemeClr>
                </a:solidFill>
              </a:rPr>
              <a:t> </a:t>
            </a:r>
            <a:r>
              <a:rPr lang="en-US" sz="2400" dirty="0" err="1">
                <a:solidFill>
                  <a:schemeClr val="accent2">
                    <a:lumMod val="75000"/>
                  </a:schemeClr>
                </a:solidFill>
              </a:rPr>
              <a:t>kiate</a:t>
            </a:r>
            <a:r>
              <a:rPr lang="en-US" sz="2400" dirty="0">
                <a:solidFill>
                  <a:schemeClr val="accent2">
                    <a:lumMod val="75000"/>
                  </a:schemeClr>
                </a:solidFill>
              </a:rPr>
              <a:t> </a:t>
            </a:r>
            <a:r>
              <a:rPr lang="en-US" sz="2400" dirty="0" err="1">
                <a:solidFill>
                  <a:schemeClr val="accent2">
                    <a:lumMod val="75000"/>
                  </a:schemeClr>
                </a:solidFill>
              </a:rPr>
              <a:t>koe</a:t>
            </a:r>
            <a:r>
              <a:rPr lang="en-US" sz="2400" dirty="0">
                <a:solidFill>
                  <a:schemeClr val="accent2">
                    <a:lumMod val="75000"/>
                  </a:schemeClr>
                </a:solidFill>
              </a:rPr>
              <a:t>.</a:t>
            </a:r>
            <a:endParaRPr lang="en-US" sz="2400">
              <a:solidFill>
                <a:schemeClr val="accent2">
                  <a:lumMod val="75000"/>
                </a:schemeClr>
              </a:solidFill>
              <a:cs typeface="Calibri"/>
            </a:endParaRPr>
          </a:p>
          <a:p>
            <a:r>
              <a:rPr lang="en-US" sz="2400" dirty="0">
                <a:solidFill>
                  <a:srgbClr val="000000"/>
                </a:solidFill>
              </a:rPr>
              <a:t> </a:t>
            </a:r>
            <a:r>
              <a:rPr lang="en-US" sz="2400" dirty="0">
                <a:solidFill>
                  <a:schemeClr val="accent2">
                    <a:lumMod val="75000"/>
                  </a:schemeClr>
                </a:solidFill>
              </a:rPr>
              <a:t>‘E </a:t>
            </a:r>
            <a:r>
              <a:rPr lang="en-US" sz="2400" dirty="0" err="1">
                <a:solidFill>
                  <a:schemeClr val="accent2">
                    <a:lumMod val="75000"/>
                  </a:schemeClr>
                </a:solidFill>
              </a:rPr>
              <a:t>malava</a:t>
            </a:r>
            <a:r>
              <a:rPr lang="en-US" sz="2400" dirty="0">
                <a:solidFill>
                  <a:schemeClr val="accent2">
                    <a:lumMod val="75000"/>
                  </a:schemeClr>
                </a:solidFill>
              </a:rPr>
              <a:t> pe </a:t>
            </a:r>
            <a:r>
              <a:rPr lang="en-US" sz="2400" dirty="0" err="1">
                <a:solidFill>
                  <a:schemeClr val="accent2">
                    <a:lumMod val="75000"/>
                  </a:schemeClr>
                </a:solidFill>
              </a:rPr>
              <a:t>ke</a:t>
            </a:r>
            <a:r>
              <a:rPr lang="en-US" sz="2400" dirty="0">
                <a:solidFill>
                  <a:schemeClr val="accent2">
                    <a:lumMod val="75000"/>
                  </a:schemeClr>
                </a:solidFill>
              </a:rPr>
              <a:t> kau ki </a:t>
            </a:r>
            <a:r>
              <a:rPr lang="en-US" sz="2400" dirty="0" err="1">
                <a:solidFill>
                  <a:schemeClr val="accent2">
                    <a:lumMod val="75000"/>
                  </a:schemeClr>
                </a:solidFill>
              </a:rPr>
              <a:t>heni</a:t>
            </a:r>
            <a:r>
              <a:rPr lang="en-US" sz="2400" dirty="0">
                <a:solidFill>
                  <a:schemeClr val="accent2">
                    <a:lumMod val="75000"/>
                  </a:schemeClr>
                </a:solidFill>
              </a:rPr>
              <a:t> e </a:t>
            </a:r>
            <a:r>
              <a:rPr lang="en-US" sz="2400" dirty="0" err="1">
                <a:solidFill>
                  <a:schemeClr val="accent2">
                    <a:lumMod val="75000"/>
                  </a:schemeClr>
                </a:solidFill>
              </a:rPr>
              <a:t>ongo‘i</a:t>
            </a:r>
            <a:r>
              <a:rPr lang="en-US" sz="2400" dirty="0">
                <a:solidFill>
                  <a:schemeClr val="accent2">
                    <a:lumMod val="75000"/>
                  </a:schemeClr>
                </a:solidFill>
              </a:rPr>
              <a:t> </a:t>
            </a:r>
            <a:r>
              <a:rPr lang="en-US" sz="2400" dirty="0" err="1">
                <a:solidFill>
                  <a:schemeClr val="accent2">
                    <a:lumMod val="75000"/>
                  </a:schemeClr>
                </a:solidFill>
              </a:rPr>
              <a:t>lotomamahi</a:t>
            </a:r>
            <a:r>
              <a:rPr lang="en-US" sz="2400" dirty="0">
                <a:solidFill>
                  <a:schemeClr val="accent2">
                    <a:lumMod val="75000"/>
                  </a:schemeClr>
                </a:solidFill>
              </a:rPr>
              <a:t>, ‘</a:t>
            </a:r>
            <a:r>
              <a:rPr lang="en-US" sz="2400" dirty="0" err="1">
                <a:solidFill>
                  <a:schemeClr val="accent2">
                    <a:lumMod val="75000"/>
                  </a:schemeClr>
                </a:solidFill>
              </a:rPr>
              <a:t>ita</a:t>
            </a:r>
            <a:r>
              <a:rPr lang="en-US" sz="2400" dirty="0">
                <a:solidFill>
                  <a:schemeClr val="accent2">
                    <a:lumMod val="75000"/>
                  </a:schemeClr>
                </a:solidFill>
              </a:rPr>
              <a:t>, </a:t>
            </a:r>
            <a:r>
              <a:rPr lang="en-US" sz="2400" dirty="0" err="1">
                <a:solidFill>
                  <a:schemeClr val="accent2">
                    <a:lumMod val="75000"/>
                  </a:schemeClr>
                </a:solidFill>
              </a:rPr>
              <a:t>puputu‘u</a:t>
            </a:r>
            <a:r>
              <a:rPr lang="en-US" sz="2400" dirty="0">
                <a:solidFill>
                  <a:schemeClr val="accent2">
                    <a:lumMod val="75000"/>
                  </a:schemeClr>
                </a:solidFill>
              </a:rPr>
              <a:t>, </a:t>
            </a:r>
            <a:r>
              <a:rPr lang="en-US" sz="2400" dirty="0" err="1">
                <a:solidFill>
                  <a:schemeClr val="accent2">
                    <a:lumMod val="75000"/>
                  </a:schemeClr>
                </a:solidFill>
              </a:rPr>
              <a:t>lotomo‘ua</a:t>
            </a:r>
            <a:r>
              <a:rPr lang="en-US" sz="2400" dirty="0">
                <a:solidFill>
                  <a:schemeClr val="accent2">
                    <a:lumMod val="75000"/>
                  </a:schemeClr>
                </a:solidFill>
              </a:rPr>
              <a:t> ‘</a:t>
            </a:r>
            <a:r>
              <a:rPr lang="en-US" sz="2400" dirty="0" err="1">
                <a:solidFill>
                  <a:schemeClr val="accent2">
                    <a:lumMod val="75000"/>
                  </a:schemeClr>
                </a:solidFill>
              </a:rPr>
              <a:t>i</a:t>
            </a:r>
            <a:r>
              <a:rPr lang="en-US" sz="2400" dirty="0">
                <a:solidFill>
                  <a:schemeClr val="accent2">
                    <a:lumMod val="75000"/>
                  </a:schemeClr>
                </a:solidFill>
              </a:rPr>
              <a:t> he </a:t>
            </a:r>
            <a:r>
              <a:rPr lang="en-US" sz="2400" dirty="0" err="1">
                <a:solidFill>
                  <a:schemeClr val="accent2">
                    <a:lumMod val="75000"/>
                  </a:schemeClr>
                </a:solidFill>
              </a:rPr>
              <a:t>lotolotonga</a:t>
            </a:r>
            <a:r>
              <a:rPr lang="en-US" sz="2400" dirty="0">
                <a:solidFill>
                  <a:schemeClr val="accent2">
                    <a:lumMod val="75000"/>
                  </a:schemeClr>
                </a:solidFill>
              </a:rPr>
              <a:t> ‘o e </a:t>
            </a:r>
            <a:r>
              <a:rPr lang="en-US" sz="2400" dirty="0" err="1">
                <a:solidFill>
                  <a:schemeClr val="accent2">
                    <a:lumMod val="75000"/>
                  </a:schemeClr>
                </a:solidFill>
              </a:rPr>
              <a:t>kakai</a:t>
            </a:r>
            <a:r>
              <a:rPr lang="en-US" sz="2400" dirty="0">
                <a:solidFill>
                  <a:schemeClr val="accent2">
                    <a:lumMod val="75000"/>
                  </a:schemeClr>
                </a:solidFill>
              </a:rPr>
              <a:t> </a:t>
            </a:r>
            <a:r>
              <a:rPr lang="en-US" sz="2400" dirty="0" err="1">
                <a:solidFill>
                  <a:schemeClr val="accent2">
                    <a:lumMod val="75000"/>
                  </a:schemeClr>
                </a:solidFill>
              </a:rPr>
              <a:t>kehé</a:t>
            </a:r>
            <a:r>
              <a:rPr lang="en-US" sz="2400" dirty="0">
                <a:solidFill>
                  <a:schemeClr val="accent2">
                    <a:lumMod val="75000"/>
                  </a:schemeClr>
                </a:solidFill>
              </a:rPr>
              <a:t>.</a:t>
            </a:r>
            <a:endParaRPr lang="en-US" sz="2400" dirty="0">
              <a:solidFill>
                <a:schemeClr val="accent2">
                  <a:lumMod val="75000"/>
                </a:schemeClr>
              </a:solidFill>
              <a:cs typeface="Calibri"/>
            </a:endParaRPr>
          </a:p>
          <a:p>
            <a:pPr marL="0" indent="0">
              <a:buNone/>
            </a:pPr>
            <a:endParaRPr lang="en-US" sz="2000" dirty="0">
              <a:solidFill>
                <a:srgbClr val="000000"/>
              </a:solidFill>
            </a:endParaRPr>
          </a:p>
        </p:txBody>
      </p:sp>
      <p:pic>
        <p:nvPicPr>
          <p:cNvPr id="8" name="Picture 7" descr="unicef_logo">
            <a:extLst>
              <a:ext uri="{FF2B5EF4-FFF2-40B4-BE49-F238E27FC236}">
                <a16:creationId xmlns:a16="http://schemas.microsoft.com/office/drawing/2014/main" id="{4177FA5E-890C-41DA-BEF8-D2F6E9A0B86D}"/>
              </a:ext>
            </a:extLst>
          </p:cNvPr>
          <p:cNvPicPr>
            <a:picLocks noChangeAspect="1" noChangeArrowheads="1"/>
          </p:cNvPicPr>
          <p:nvPr/>
        </p:nvPicPr>
        <p:blipFill>
          <a:blip r:embed="rId5"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22049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0D0C-F22B-44E7-AB1F-BDF83A45CA86}"/>
              </a:ext>
            </a:extLst>
          </p:cNvPr>
          <p:cNvSpPr>
            <a:spLocks noGrp="1"/>
          </p:cNvSpPr>
          <p:nvPr>
            <p:ph type="title"/>
          </p:nvPr>
        </p:nvSpPr>
        <p:spPr>
          <a:xfrm>
            <a:off x="337456" y="1819972"/>
            <a:ext cx="11523111" cy="1320800"/>
          </a:xfrm>
        </p:spPr>
        <p:txBody>
          <a:bodyPr>
            <a:normAutofit/>
          </a:bodyPr>
          <a:lstStyle/>
          <a:p>
            <a:pPr>
              <a:lnSpc>
                <a:spcPct val="90000"/>
              </a:lnSpc>
            </a:pPr>
            <a:r>
              <a:rPr lang="en-US" sz="2400" dirty="0"/>
              <a:t> </a:t>
            </a:r>
            <a:r>
              <a:rPr lang="en-US" sz="2400" dirty="0">
                <a:solidFill>
                  <a:schemeClr val="accent2">
                    <a:lumMod val="75000"/>
                  </a:schemeClr>
                </a:solidFill>
              </a:rPr>
              <a:t>Talanoa </a:t>
            </a:r>
            <a:r>
              <a:rPr lang="en-US" sz="2400" dirty="0" err="1">
                <a:solidFill>
                  <a:schemeClr val="accent2">
                    <a:lumMod val="75000"/>
                  </a:schemeClr>
                </a:solidFill>
              </a:rPr>
              <a:t>faka-kulupu</a:t>
            </a:r>
            <a:r>
              <a:rPr lang="en-US" sz="2400" dirty="0">
                <a:solidFill>
                  <a:schemeClr val="accent2">
                    <a:lumMod val="75000"/>
                  </a:schemeClr>
                </a:solidFill>
              </a:rPr>
              <a:t> – Koe </a:t>
            </a:r>
            <a:r>
              <a:rPr lang="en-US" sz="2400" dirty="0" err="1">
                <a:solidFill>
                  <a:schemeClr val="accent2">
                    <a:lumMod val="75000"/>
                  </a:schemeClr>
                </a:solidFill>
              </a:rPr>
              <a:t>hā</a:t>
            </a:r>
            <a:r>
              <a:rPr lang="en-US" sz="2400" dirty="0">
                <a:solidFill>
                  <a:schemeClr val="accent2">
                    <a:lumMod val="75000"/>
                  </a:schemeClr>
                </a:solidFill>
              </a:rPr>
              <a:t> ha </a:t>
            </a:r>
            <a:r>
              <a:rPr lang="en-US" sz="2400" dirty="0" err="1">
                <a:solidFill>
                  <a:schemeClr val="accent2">
                    <a:lumMod val="75000"/>
                  </a:schemeClr>
                </a:solidFill>
              </a:rPr>
              <a:t>ngaahi</a:t>
            </a:r>
            <a:r>
              <a:rPr lang="en-US" sz="2400" dirty="0">
                <a:solidFill>
                  <a:schemeClr val="accent2">
                    <a:lumMod val="75000"/>
                  </a:schemeClr>
                </a:solidFill>
              </a:rPr>
              <a:t> </a:t>
            </a:r>
            <a:r>
              <a:rPr lang="en-US" sz="2400" dirty="0" err="1">
                <a:solidFill>
                  <a:schemeClr val="accent2">
                    <a:lumMod val="75000"/>
                  </a:schemeClr>
                </a:solidFill>
              </a:rPr>
              <a:t>me‘a</a:t>
            </a:r>
            <a:r>
              <a:rPr lang="en-US" sz="2400" dirty="0">
                <a:solidFill>
                  <a:schemeClr val="accent2">
                    <a:lumMod val="75000"/>
                  </a:schemeClr>
                </a:solidFill>
              </a:rPr>
              <a:t> ‘e </a:t>
            </a:r>
            <a:r>
              <a:rPr lang="en-US" sz="2400" dirty="0" err="1">
                <a:solidFill>
                  <a:schemeClr val="accent2">
                    <a:lumMod val="75000"/>
                  </a:schemeClr>
                </a:solidFill>
              </a:rPr>
              <a:t>malava</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uesia</a:t>
            </a:r>
            <a:r>
              <a:rPr lang="en-US" sz="2400" dirty="0">
                <a:solidFill>
                  <a:schemeClr val="accent2">
                    <a:lumMod val="75000"/>
                  </a:schemeClr>
                </a:solidFill>
              </a:rPr>
              <a:t> </a:t>
            </a:r>
            <a:r>
              <a:rPr lang="en-US" sz="2400" dirty="0" err="1">
                <a:solidFill>
                  <a:schemeClr val="accent2">
                    <a:lumMod val="75000"/>
                  </a:schemeClr>
                </a:solidFill>
              </a:rPr>
              <a:t>tamaki</a:t>
            </a:r>
            <a:r>
              <a:rPr lang="en-US" sz="2400" dirty="0">
                <a:solidFill>
                  <a:schemeClr val="accent2">
                    <a:lumMod val="75000"/>
                  </a:schemeClr>
                </a:solidFill>
              </a:rPr>
              <a:t> ai ha </a:t>
            </a:r>
            <a:r>
              <a:rPr lang="en-US" sz="2400" dirty="0" err="1">
                <a:solidFill>
                  <a:schemeClr val="accent2">
                    <a:lumMod val="75000"/>
                  </a:schemeClr>
                </a:solidFill>
              </a:rPr>
              <a:t>fānau</a:t>
            </a:r>
            <a:r>
              <a:rPr lang="en-US" sz="2400" dirty="0">
                <a:solidFill>
                  <a:schemeClr val="accent2">
                    <a:lumMod val="75000"/>
                  </a:schemeClr>
                </a:solidFill>
              </a:rPr>
              <a:t>?</a:t>
            </a:r>
          </a:p>
        </p:txBody>
      </p:sp>
      <p:sp>
        <p:nvSpPr>
          <p:cNvPr id="3" name="Content Placeholder 2">
            <a:extLst>
              <a:ext uri="{FF2B5EF4-FFF2-40B4-BE49-F238E27FC236}">
                <a16:creationId xmlns:a16="http://schemas.microsoft.com/office/drawing/2014/main" id="{EDB11714-98F4-4AFC-926A-337347E79126}"/>
              </a:ext>
            </a:extLst>
          </p:cNvPr>
          <p:cNvSpPr>
            <a:spLocks noGrp="1"/>
          </p:cNvSpPr>
          <p:nvPr>
            <p:ph idx="1"/>
          </p:nvPr>
        </p:nvSpPr>
        <p:spPr>
          <a:xfrm>
            <a:off x="337456" y="4601269"/>
            <a:ext cx="11523110" cy="956153"/>
          </a:xfrm>
          <a:solidFill>
            <a:schemeClr val="accent2">
              <a:lumMod val="20000"/>
              <a:lumOff val="80000"/>
            </a:schemeClr>
          </a:solidFill>
        </p:spPr>
        <p:txBody>
          <a:bodyPr vert="horz" lIns="91440" tIns="45720" rIns="91440" bIns="45720" rtlCol="0" anchor="t">
            <a:normAutofit/>
          </a:bodyPr>
          <a:lstStyle/>
          <a:p>
            <a:r>
              <a:rPr lang="en-US" sz="1800" dirty="0"/>
              <a:t> </a:t>
            </a:r>
            <a:r>
              <a:rPr lang="en-US" sz="1800" dirty="0">
                <a:solidFill>
                  <a:schemeClr val="accent2">
                    <a:lumMod val="75000"/>
                  </a:schemeClr>
                </a:solidFill>
              </a:rPr>
              <a:t>‘E kau ki </a:t>
            </a:r>
            <a:r>
              <a:rPr lang="en-US" sz="1800" dirty="0" err="1">
                <a:solidFill>
                  <a:schemeClr val="accent2">
                    <a:lumMod val="75000"/>
                  </a:schemeClr>
                </a:solidFill>
              </a:rPr>
              <a:t>heni</a:t>
            </a:r>
            <a:r>
              <a:rPr lang="en-US" sz="1800" dirty="0">
                <a:solidFill>
                  <a:schemeClr val="accent2">
                    <a:lumMod val="75000"/>
                  </a:schemeClr>
                </a:solidFill>
              </a:rPr>
              <a:t> ha </a:t>
            </a:r>
            <a:r>
              <a:rPr lang="en-US" sz="1800" dirty="0" err="1">
                <a:solidFill>
                  <a:schemeClr val="accent2">
                    <a:lumMod val="75000"/>
                  </a:schemeClr>
                </a:solidFill>
              </a:rPr>
              <a:t>ngaahi</a:t>
            </a:r>
            <a:r>
              <a:rPr lang="en-US" sz="1800" dirty="0">
                <a:solidFill>
                  <a:schemeClr val="accent2">
                    <a:lumMod val="75000"/>
                  </a:schemeClr>
                </a:solidFill>
              </a:rPr>
              <a:t> </a:t>
            </a:r>
            <a:r>
              <a:rPr lang="en-US" sz="1800" dirty="0" err="1">
                <a:solidFill>
                  <a:schemeClr val="accent2">
                    <a:lumMod val="75000"/>
                  </a:schemeClr>
                </a:solidFill>
              </a:rPr>
              <a:t>faingata‘a</a:t>
            </a:r>
            <a:r>
              <a:rPr lang="en-US" sz="1800" dirty="0">
                <a:solidFill>
                  <a:schemeClr val="accent2">
                    <a:lumMod val="75000"/>
                  </a:schemeClr>
                </a:solidFill>
              </a:rPr>
              <a:t> ‘</a:t>
            </a:r>
            <a:r>
              <a:rPr lang="en-US" sz="1800" dirty="0" err="1">
                <a:solidFill>
                  <a:schemeClr val="accent2">
                    <a:lumMod val="75000"/>
                  </a:schemeClr>
                </a:solidFill>
              </a:rPr>
              <a:t>oku</a:t>
            </a:r>
            <a:r>
              <a:rPr lang="en-US" sz="1800" dirty="0">
                <a:solidFill>
                  <a:schemeClr val="accent2">
                    <a:lumMod val="75000"/>
                  </a:schemeClr>
                </a:solidFill>
              </a:rPr>
              <a:t> </a:t>
            </a:r>
            <a:r>
              <a:rPr lang="en-US" sz="1800" dirty="0" err="1">
                <a:solidFill>
                  <a:schemeClr val="accent2">
                    <a:lumMod val="75000"/>
                  </a:schemeClr>
                </a:solidFill>
              </a:rPr>
              <a:t>hoko</a:t>
            </a:r>
            <a:r>
              <a:rPr lang="en-US" sz="1800" dirty="0">
                <a:solidFill>
                  <a:schemeClr val="accent2">
                    <a:lumMod val="75000"/>
                  </a:schemeClr>
                </a:solidFill>
              </a:rPr>
              <a:t> </a:t>
            </a:r>
            <a:r>
              <a:rPr lang="en-US" sz="1800" dirty="0" err="1">
                <a:solidFill>
                  <a:schemeClr val="accent2">
                    <a:lumMod val="75000"/>
                  </a:schemeClr>
                </a:solidFill>
              </a:rPr>
              <a:t>fakafo‘ituitui</a:t>
            </a:r>
            <a:r>
              <a:rPr lang="en-US" sz="1800" dirty="0">
                <a:solidFill>
                  <a:schemeClr val="accent2">
                    <a:lumMod val="75000"/>
                  </a:schemeClr>
                </a:solidFill>
              </a:rPr>
              <a:t> pe </a:t>
            </a:r>
            <a:r>
              <a:rPr lang="en-US" sz="1800" dirty="0" err="1">
                <a:solidFill>
                  <a:schemeClr val="accent2">
                    <a:lumMod val="75000"/>
                  </a:schemeClr>
                </a:solidFill>
              </a:rPr>
              <a:t>fakafāmili</a:t>
            </a:r>
            <a:r>
              <a:rPr lang="en-US" sz="1800" dirty="0">
                <a:solidFill>
                  <a:schemeClr val="accent2">
                    <a:lumMod val="75000"/>
                  </a:schemeClr>
                </a:solidFill>
              </a:rPr>
              <a:t> pe toe </a:t>
            </a:r>
            <a:r>
              <a:rPr lang="en-US" sz="1800" dirty="0" err="1">
                <a:solidFill>
                  <a:schemeClr val="accent2">
                    <a:lumMod val="75000"/>
                  </a:schemeClr>
                </a:solidFill>
              </a:rPr>
              <a:t>fakatokolahi</a:t>
            </a:r>
            <a:r>
              <a:rPr lang="en-US" sz="1800" dirty="0">
                <a:solidFill>
                  <a:schemeClr val="accent2">
                    <a:lumMod val="75000"/>
                  </a:schemeClr>
                </a:solidFill>
              </a:rPr>
              <a:t> </a:t>
            </a:r>
            <a:r>
              <a:rPr lang="en-US" sz="1800" dirty="0" err="1">
                <a:solidFill>
                  <a:schemeClr val="accent2">
                    <a:lumMod val="75000"/>
                  </a:schemeClr>
                </a:solidFill>
              </a:rPr>
              <a:t>ange</a:t>
            </a:r>
            <a:r>
              <a:rPr lang="en-US" sz="1800" dirty="0">
                <a:solidFill>
                  <a:schemeClr val="accent2">
                    <a:lumMod val="75000"/>
                  </a:schemeClr>
                </a:solidFill>
              </a:rPr>
              <a:t> ‘</a:t>
            </a:r>
            <a:r>
              <a:rPr lang="en-US" sz="1800" dirty="0" err="1">
                <a:solidFill>
                  <a:schemeClr val="accent2">
                    <a:lumMod val="75000"/>
                  </a:schemeClr>
                </a:solidFill>
              </a:rPr>
              <a:t>okú</a:t>
            </a:r>
            <a:r>
              <a:rPr lang="en-US" sz="1800" dirty="0">
                <a:solidFill>
                  <a:schemeClr val="accent2">
                    <a:lumMod val="75000"/>
                  </a:schemeClr>
                </a:solidFill>
              </a:rPr>
              <a:t> </a:t>
            </a:r>
            <a:r>
              <a:rPr lang="en-US" sz="1800" dirty="0" err="1">
                <a:solidFill>
                  <a:schemeClr val="accent2">
                    <a:lumMod val="75000"/>
                  </a:schemeClr>
                </a:solidFill>
              </a:rPr>
              <a:t>fakatupunga</a:t>
            </a:r>
            <a:r>
              <a:rPr lang="en-US" sz="1800" dirty="0">
                <a:solidFill>
                  <a:schemeClr val="accent2">
                    <a:lumMod val="75000"/>
                  </a:schemeClr>
                </a:solidFill>
              </a:rPr>
              <a:t> ai e </a:t>
            </a:r>
            <a:r>
              <a:rPr lang="en-US" sz="1800" dirty="0" err="1">
                <a:solidFill>
                  <a:schemeClr val="accent2">
                    <a:lumMod val="75000"/>
                  </a:schemeClr>
                </a:solidFill>
              </a:rPr>
              <a:t>ongo</a:t>
            </a:r>
            <a:r>
              <a:rPr lang="en-US" sz="1800" dirty="0">
                <a:solidFill>
                  <a:schemeClr val="accent2">
                    <a:lumMod val="75000"/>
                  </a:schemeClr>
                </a:solidFill>
              </a:rPr>
              <a:t> ko </a:t>
            </a:r>
            <a:r>
              <a:rPr lang="en-US" sz="1800" dirty="0" err="1">
                <a:solidFill>
                  <a:schemeClr val="accent2">
                    <a:lumMod val="75000"/>
                  </a:schemeClr>
                </a:solidFill>
              </a:rPr>
              <a:t>ení</a:t>
            </a:r>
            <a:r>
              <a:rPr lang="en-US" sz="1800" dirty="0">
                <a:solidFill>
                  <a:schemeClr val="accent2">
                    <a:lumMod val="75000"/>
                  </a:schemeClr>
                </a:solidFill>
              </a:rPr>
              <a:t>.</a:t>
            </a:r>
          </a:p>
          <a:p>
            <a:endParaRPr lang="en-US" sz="1800" dirty="0"/>
          </a:p>
        </p:txBody>
      </p:sp>
      <p:sp>
        <p:nvSpPr>
          <p:cNvPr id="10" name="Title 1">
            <a:extLst>
              <a:ext uri="{FF2B5EF4-FFF2-40B4-BE49-F238E27FC236}">
                <a16:creationId xmlns:a16="http://schemas.microsoft.com/office/drawing/2014/main" id="{7B9283EA-DB9A-45B3-9C20-CD502BEFA45F}"/>
              </a:ext>
            </a:extLst>
          </p:cNvPr>
          <p:cNvSpPr txBox="1">
            <a:spLocks/>
          </p:cNvSpPr>
          <p:nvPr/>
        </p:nvSpPr>
        <p:spPr>
          <a:xfrm>
            <a:off x="337456" y="359475"/>
            <a:ext cx="11523111" cy="1320800"/>
          </a:xfrm>
          <a:prstGeom prst="rect">
            <a:avLst/>
          </a:prstGeom>
          <a:solidFill>
            <a:schemeClr val="accent5">
              <a:lumMod val="20000"/>
              <a:lumOff val="80000"/>
            </a:schemeClr>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800" b="1" i="1" dirty="0"/>
          </a:p>
          <a:p>
            <a:r>
              <a:rPr lang="en-US" sz="2800" b="1" dirty="0">
                <a:solidFill>
                  <a:schemeClr val="accent2">
                    <a:lumMod val="75000"/>
                  </a:schemeClr>
                </a:solidFill>
              </a:rPr>
              <a:t>Tau </a:t>
            </a:r>
            <a:r>
              <a:rPr lang="en-US" sz="2800" b="1" dirty="0" err="1">
                <a:solidFill>
                  <a:schemeClr val="accent2">
                    <a:lumMod val="75000"/>
                  </a:schemeClr>
                </a:solidFill>
              </a:rPr>
              <a:t>talanoa</a:t>
            </a:r>
            <a:r>
              <a:rPr lang="en-US" sz="2800" b="1" dirty="0">
                <a:solidFill>
                  <a:schemeClr val="accent2">
                    <a:lumMod val="75000"/>
                  </a:schemeClr>
                </a:solidFill>
              </a:rPr>
              <a:t> leva ki he </a:t>
            </a:r>
            <a:r>
              <a:rPr lang="en-US" sz="2800" b="1" i="1" dirty="0" err="1">
                <a:solidFill>
                  <a:schemeClr val="accent2">
                    <a:lumMod val="75000"/>
                  </a:schemeClr>
                </a:solidFill>
              </a:rPr>
              <a:t>fānau</a:t>
            </a:r>
            <a:r>
              <a:rPr lang="en-US" sz="2800" b="1" i="1" dirty="0">
                <a:solidFill>
                  <a:schemeClr val="accent2">
                    <a:lumMod val="75000"/>
                  </a:schemeClr>
                </a:solidFill>
              </a:rPr>
              <a:t> ‘</a:t>
            </a:r>
            <a:r>
              <a:rPr lang="en-US" sz="2800" b="1" i="1" dirty="0" err="1">
                <a:solidFill>
                  <a:schemeClr val="accent2">
                    <a:lumMod val="75000"/>
                  </a:schemeClr>
                </a:solidFill>
              </a:rPr>
              <a:t>oku</a:t>
            </a:r>
            <a:r>
              <a:rPr lang="en-US" sz="2800" b="1" i="1" dirty="0">
                <a:solidFill>
                  <a:schemeClr val="accent2">
                    <a:lumMod val="75000"/>
                  </a:schemeClr>
                </a:solidFill>
              </a:rPr>
              <a:t> </a:t>
            </a:r>
            <a:r>
              <a:rPr lang="en-US" sz="2800" b="1" i="1" dirty="0" err="1">
                <a:solidFill>
                  <a:schemeClr val="accent2">
                    <a:lumMod val="75000"/>
                  </a:schemeClr>
                </a:solidFill>
              </a:rPr>
              <a:t>nau</a:t>
            </a:r>
            <a:r>
              <a:rPr lang="en-US" sz="2800" b="1" i="1" dirty="0">
                <a:solidFill>
                  <a:schemeClr val="accent2">
                    <a:lumMod val="75000"/>
                  </a:schemeClr>
                </a:solidFill>
              </a:rPr>
              <a:t> </a:t>
            </a:r>
            <a:r>
              <a:rPr lang="en-US" sz="2800" b="1" i="1" dirty="0" err="1">
                <a:solidFill>
                  <a:schemeClr val="accent2">
                    <a:lumMod val="75000"/>
                  </a:schemeClr>
                </a:solidFill>
              </a:rPr>
              <a:t>mo‘ua</a:t>
            </a:r>
            <a:r>
              <a:rPr lang="en-US" sz="2800" b="1" i="1" dirty="0">
                <a:solidFill>
                  <a:schemeClr val="accent2">
                    <a:lumMod val="75000"/>
                  </a:schemeClr>
                </a:solidFill>
              </a:rPr>
              <a:t> he </a:t>
            </a:r>
            <a:r>
              <a:rPr lang="en-US" sz="2800" b="1" i="1" dirty="0" err="1">
                <a:solidFill>
                  <a:schemeClr val="accent2">
                    <a:lumMod val="75000"/>
                  </a:schemeClr>
                </a:solidFill>
              </a:rPr>
              <a:t>ngaahi</a:t>
            </a:r>
            <a:r>
              <a:rPr lang="en-US" sz="2800" b="1" i="1" dirty="0">
                <a:solidFill>
                  <a:schemeClr val="accent2">
                    <a:lumMod val="75000"/>
                  </a:schemeClr>
                </a:solidFill>
              </a:rPr>
              <a:t> </a:t>
            </a:r>
            <a:r>
              <a:rPr lang="en-US" sz="2800" b="1" i="1" dirty="0" err="1">
                <a:solidFill>
                  <a:schemeClr val="accent2">
                    <a:lumMod val="75000"/>
                  </a:schemeClr>
                </a:solidFill>
              </a:rPr>
              <a:t>mamahí</a:t>
            </a:r>
            <a:r>
              <a:rPr lang="en-US" sz="2800" b="1" i="1" dirty="0">
                <a:solidFill>
                  <a:schemeClr val="accent2">
                    <a:lumMod val="75000"/>
                  </a:schemeClr>
                </a:solidFill>
              </a:rPr>
              <a:t> </a:t>
            </a:r>
            <a:r>
              <a:rPr lang="en-US" sz="2800" b="1" i="1" dirty="0" err="1">
                <a:solidFill>
                  <a:schemeClr val="accent2">
                    <a:lumMod val="75000"/>
                  </a:schemeClr>
                </a:solidFill>
              </a:rPr>
              <a:t>ni</a:t>
            </a:r>
            <a:endParaRPr lang="en-US" sz="2800" b="1" i="1" dirty="0">
              <a:solidFill>
                <a:schemeClr val="accent2">
                  <a:lumMod val="75000"/>
                </a:schemeClr>
              </a:solidFill>
            </a:endParaRPr>
          </a:p>
        </p:txBody>
      </p:sp>
      <p:pic>
        <p:nvPicPr>
          <p:cNvPr id="5" name="Picture 4" descr="unicef_logo">
            <a:extLst>
              <a:ext uri="{FF2B5EF4-FFF2-40B4-BE49-F238E27FC236}">
                <a16:creationId xmlns:a16="http://schemas.microsoft.com/office/drawing/2014/main" id="{74810F3F-3AE2-4E15-8A1D-7006BA1089F6}"/>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148009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4247C-5B6A-47E8-8115-BE5AD6157114}"/>
              </a:ext>
            </a:extLst>
          </p:cNvPr>
          <p:cNvSpPr>
            <a:spLocks noGrp="1"/>
          </p:cNvSpPr>
          <p:nvPr>
            <p:ph type="title"/>
          </p:nvPr>
        </p:nvSpPr>
        <p:spPr>
          <a:xfrm>
            <a:off x="257452" y="365125"/>
            <a:ext cx="11522746" cy="1325563"/>
          </a:xfrm>
          <a:solidFill>
            <a:schemeClr val="accent2">
              <a:lumMod val="60000"/>
              <a:lumOff val="40000"/>
            </a:schemeClr>
          </a:solidFill>
        </p:spPr>
        <p:txBody>
          <a:bodyPr>
            <a:normAutofit/>
          </a:bodyPr>
          <a:lstStyle/>
          <a:p>
            <a:r>
              <a:rPr lang="en-US" sz="2800" dirty="0" err="1">
                <a:latin typeface="+mn-lt"/>
              </a:rPr>
              <a:t>Ngaahi</a:t>
            </a:r>
            <a:r>
              <a:rPr lang="en-US" sz="2800" dirty="0">
                <a:latin typeface="+mn-lt"/>
              </a:rPr>
              <a:t> </a:t>
            </a:r>
            <a:r>
              <a:rPr lang="en-US" sz="2800" dirty="0" err="1">
                <a:latin typeface="+mn-lt"/>
              </a:rPr>
              <a:t>fakatātā</a:t>
            </a:r>
            <a:r>
              <a:rPr lang="en-US" sz="2800" dirty="0">
                <a:latin typeface="+mn-lt"/>
              </a:rPr>
              <a:t> ‘o e </a:t>
            </a:r>
            <a:r>
              <a:rPr lang="en-US" sz="2800" dirty="0" err="1">
                <a:latin typeface="+mn-lt"/>
              </a:rPr>
              <a:t>ngaahi</a:t>
            </a:r>
            <a:r>
              <a:rPr lang="en-US" sz="2800" dirty="0">
                <a:latin typeface="+mn-lt"/>
              </a:rPr>
              <a:t> </a:t>
            </a:r>
            <a:r>
              <a:rPr lang="en-US" sz="2800" dirty="0" err="1">
                <a:latin typeface="+mn-lt"/>
              </a:rPr>
              <a:t>mamahi</a:t>
            </a:r>
            <a:r>
              <a:rPr lang="en-US" sz="2800" dirty="0">
                <a:latin typeface="+mn-lt"/>
              </a:rPr>
              <a:t> ‘</a:t>
            </a:r>
            <a:r>
              <a:rPr lang="en-US" sz="2800" dirty="0" err="1">
                <a:latin typeface="+mn-lt"/>
              </a:rPr>
              <a:t>oku</a:t>
            </a:r>
            <a:r>
              <a:rPr lang="en-US" sz="2800" dirty="0">
                <a:latin typeface="+mn-lt"/>
              </a:rPr>
              <a:t> </a:t>
            </a:r>
            <a:r>
              <a:rPr lang="en-US" sz="2800" dirty="0" err="1">
                <a:latin typeface="+mn-lt"/>
              </a:rPr>
              <a:t>fa‘a</a:t>
            </a:r>
            <a:r>
              <a:rPr lang="en-US" sz="2800" dirty="0">
                <a:latin typeface="+mn-lt"/>
              </a:rPr>
              <a:t> </a:t>
            </a:r>
            <a:r>
              <a:rPr lang="en-US" sz="2800" dirty="0" err="1">
                <a:latin typeface="+mn-lt"/>
              </a:rPr>
              <a:t>fehangahangai</a:t>
            </a:r>
            <a:r>
              <a:rPr lang="en-US" sz="2800" dirty="0">
                <a:latin typeface="+mn-lt"/>
              </a:rPr>
              <a:t> </a:t>
            </a:r>
            <a:r>
              <a:rPr lang="en-US" sz="2800" dirty="0" err="1">
                <a:latin typeface="+mn-lt"/>
              </a:rPr>
              <a:t>mo</a:t>
            </a:r>
            <a:r>
              <a:rPr lang="en-US" sz="2800" dirty="0">
                <a:latin typeface="+mn-lt"/>
              </a:rPr>
              <a:t> e </a:t>
            </a:r>
            <a:r>
              <a:rPr lang="en-US" sz="2800" dirty="0" err="1">
                <a:latin typeface="+mn-lt"/>
              </a:rPr>
              <a:t>fānaú</a:t>
            </a:r>
            <a:endParaRPr lang="en-US" sz="2800" dirty="0">
              <a:latin typeface="+mn-lt"/>
            </a:endParaRPr>
          </a:p>
        </p:txBody>
      </p:sp>
      <p:sp>
        <p:nvSpPr>
          <p:cNvPr id="3" name="Content Placeholder 2">
            <a:extLst>
              <a:ext uri="{FF2B5EF4-FFF2-40B4-BE49-F238E27FC236}">
                <a16:creationId xmlns:a16="http://schemas.microsoft.com/office/drawing/2014/main" id="{422138D4-4E2D-4DF3-AA44-EC069E0CC41B}"/>
              </a:ext>
            </a:extLst>
          </p:cNvPr>
          <p:cNvSpPr>
            <a:spLocks noGrp="1"/>
          </p:cNvSpPr>
          <p:nvPr>
            <p:ph idx="1"/>
          </p:nvPr>
        </p:nvSpPr>
        <p:spPr>
          <a:xfrm>
            <a:off x="257452" y="1877927"/>
            <a:ext cx="5646198" cy="4114499"/>
          </a:xfrm>
          <a:solidFill>
            <a:schemeClr val="accent5">
              <a:lumMod val="20000"/>
              <a:lumOff val="80000"/>
            </a:schemeClr>
          </a:solidFill>
        </p:spPr>
        <p:txBody>
          <a:bodyPr vert="horz" lIns="91440" tIns="45720" rIns="91440" bIns="45720" rtlCol="0" anchor="t">
            <a:noAutofit/>
          </a:bodyPr>
          <a:lstStyle/>
          <a:p>
            <a:pPr>
              <a:lnSpc>
                <a:spcPct val="120000"/>
              </a:lnSpc>
              <a:spcBef>
                <a:spcPts val="600"/>
              </a:spcBef>
            </a:pPr>
            <a:r>
              <a:rPr lang="en-US" sz="2000" dirty="0" err="1"/>
              <a:t>kē</a:t>
            </a:r>
            <a:r>
              <a:rPr lang="en-US" sz="2000" dirty="0"/>
              <a:t> </a:t>
            </a:r>
            <a:r>
              <a:rPr lang="en-US" sz="2000" dirty="0" err="1"/>
              <a:t>mo</a:t>
            </a:r>
            <a:r>
              <a:rPr lang="en-US" sz="2000" dirty="0"/>
              <a:t> ha </a:t>
            </a:r>
            <a:r>
              <a:rPr lang="en-US" sz="2000" dirty="0" err="1"/>
              <a:t>kaungāme‘a</a:t>
            </a:r>
            <a:endParaRPr lang="en-US" sz="2000" dirty="0">
              <a:cs typeface="Calibri"/>
            </a:endParaRPr>
          </a:p>
          <a:p>
            <a:pPr>
              <a:lnSpc>
                <a:spcPct val="120000"/>
              </a:lnSpc>
              <a:spcBef>
                <a:spcPts val="600"/>
              </a:spcBef>
            </a:pPr>
            <a:r>
              <a:rPr lang="en-US" sz="2000" dirty="0" err="1"/>
              <a:t>fakamamahi</a:t>
            </a:r>
            <a:r>
              <a:rPr lang="en-US" sz="2000" dirty="0"/>
              <a:t> </a:t>
            </a:r>
            <a:r>
              <a:rPr lang="en-US" sz="2000" dirty="0" err="1"/>
              <a:t>fakafo‘ituitui</a:t>
            </a:r>
            <a:r>
              <a:rPr lang="en-US" sz="2000" dirty="0"/>
              <a:t> pe </a:t>
            </a:r>
            <a:r>
              <a:rPr lang="en-US" sz="2000" dirty="0" err="1"/>
              <a:t>fou</a:t>
            </a:r>
            <a:r>
              <a:rPr lang="en-US" sz="2000" dirty="0"/>
              <a:t> he ‘</a:t>
            </a:r>
            <a:r>
              <a:rPr lang="en-US" sz="2000" dirty="0" err="1"/>
              <a:t>initanetí</a:t>
            </a:r>
            <a:endParaRPr lang="en-US" sz="2000" dirty="0">
              <a:cs typeface="Calibri"/>
            </a:endParaRPr>
          </a:p>
          <a:p>
            <a:pPr>
              <a:lnSpc>
                <a:spcPct val="120000"/>
              </a:lnSpc>
              <a:spcBef>
                <a:spcPts val="600"/>
              </a:spcBef>
            </a:pPr>
            <a:r>
              <a:rPr lang="en-US" sz="2000" dirty="0" err="1"/>
              <a:t>mamata</a:t>
            </a:r>
            <a:r>
              <a:rPr lang="en-US" sz="2000" dirty="0"/>
              <a:t> </a:t>
            </a:r>
            <a:r>
              <a:rPr lang="en-US" sz="2000" dirty="0" err="1"/>
              <a:t>tonu</a:t>
            </a:r>
            <a:r>
              <a:rPr lang="en-US" sz="2000" dirty="0"/>
              <a:t> ha </a:t>
            </a:r>
            <a:r>
              <a:rPr lang="en-US" sz="2000" dirty="0" err="1"/>
              <a:t>tā</a:t>
            </a:r>
            <a:r>
              <a:rPr lang="en-US" sz="2000" dirty="0"/>
              <a:t> </a:t>
            </a:r>
            <a:r>
              <a:rPr lang="en-US" sz="2000" dirty="0" err="1"/>
              <a:t>mo</a:t>
            </a:r>
            <a:r>
              <a:rPr lang="en-US" sz="2000" dirty="0"/>
              <a:t> </a:t>
            </a:r>
            <a:r>
              <a:rPr lang="en-US" sz="2000" dirty="0" err="1"/>
              <a:t>fakamamahi</a:t>
            </a:r>
            <a:r>
              <a:rPr lang="en-US" sz="2000" dirty="0"/>
              <a:t> ‘</a:t>
            </a:r>
            <a:r>
              <a:rPr lang="en-US" sz="2000" dirty="0" err="1"/>
              <a:t>i</a:t>
            </a:r>
            <a:r>
              <a:rPr lang="en-US" sz="2000" dirty="0"/>
              <a:t> ‘</a:t>
            </a:r>
            <a:r>
              <a:rPr lang="en-US" sz="2000" dirty="0" err="1"/>
              <a:t>api</a:t>
            </a:r>
            <a:endParaRPr lang="en-US" sz="2000" dirty="0">
              <a:cs typeface="Calibri"/>
            </a:endParaRPr>
          </a:p>
          <a:p>
            <a:pPr>
              <a:lnSpc>
                <a:spcPct val="120000"/>
              </a:lnSpc>
              <a:spcBef>
                <a:spcPts val="600"/>
              </a:spcBef>
            </a:pPr>
            <a:r>
              <a:rPr lang="en-US" sz="2000" dirty="0" err="1"/>
              <a:t>fakamamahi</a:t>
            </a:r>
            <a:r>
              <a:rPr lang="en-US" sz="2000" dirty="0"/>
              <a:t> </a:t>
            </a:r>
            <a:r>
              <a:rPr lang="en-US" sz="2000" dirty="0" err="1"/>
              <a:t>fakaeongo</a:t>
            </a:r>
            <a:endParaRPr lang="en-US" sz="2000" dirty="0">
              <a:cs typeface="Calibri"/>
            </a:endParaRPr>
          </a:p>
          <a:p>
            <a:pPr>
              <a:lnSpc>
                <a:spcPct val="120000"/>
              </a:lnSpc>
              <a:spcBef>
                <a:spcPts val="600"/>
              </a:spcBef>
            </a:pPr>
            <a:r>
              <a:rPr lang="en-US" sz="2000" err="1"/>
              <a:t>pā‘usi‘i</a:t>
            </a:r>
            <a:r>
              <a:rPr lang="en-US" sz="2000" dirty="0"/>
              <a:t> </a:t>
            </a:r>
            <a:r>
              <a:rPr lang="en-US" sz="2000" err="1"/>
              <a:t>fakalielia</a:t>
            </a:r>
            <a:r>
              <a:rPr lang="en-US" sz="2000" dirty="0"/>
              <a:t> pe </a:t>
            </a:r>
            <a:r>
              <a:rPr lang="en-US" sz="2000" err="1"/>
              <a:t>ngaue</a:t>
            </a:r>
            <a:r>
              <a:rPr lang="en-US" sz="2000" dirty="0"/>
              <a:t> </a:t>
            </a:r>
            <a:r>
              <a:rPr lang="en-US" sz="2000" err="1"/>
              <a:t>hala</a:t>
            </a:r>
            <a:r>
              <a:rPr lang="en-US" sz="2000" dirty="0"/>
              <a:t> ‘</a:t>
            </a:r>
            <a:r>
              <a:rPr lang="en-US" sz="2000" err="1"/>
              <a:t>aki</a:t>
            </a:r>
            <a:r>
              <a:rPr lang="en-US" sz="2000" dirty="0"/>
              <a:t> ha taha</a:t>
            </a:r>
            <a:endParaRPr lang="en-US" sz="2000" dirty="0">
              <a:cs typeface="Calibri"/>
            </a:endParaRPr>
          </a:p>
          <a:p>
            <a:pPr>
              <a:lnSpc>
                <a:spcPct val="120000"/>
              </a:lnSpc>
              <a:spcBef>
                <a:spcPts val="600"/>
              </a:spcBef>
            </a:pPr>
            <a:r>
              <a:rPr lang="en-US" sz="2000" dirty="0"/>
              <a:t> </a:t>
            </a:r>
            <a:r>
              <a:rPr lang="en-US" sz="2000" err="1"/>
              <a:t>tā</a:t>
            </a:r>
            <a:endParaRPr lang="en-US" sz="2000">
              <a:cs typeface="Calibri"/>
            </a:endParaRPr>
          </a:p>
          <a:p>
            <a:pPr>
              <a:lnSpc>
                <a:spcPct val="120000"/>
              </a:lnSpc>
              <a:spcBef>
                <a:spcPts val="600"/>
              </a:spcBef>
            </a:pPr>
            <a:r>
              <a:rPr lang="en-US" sz="2000" err="1"/>
              <a:t>ngaahi</a:t>
            </a:r>
            <a:r>
              <a:rPr lang="en-US" sz="2000" dirty="0"/>
              <a:t> </a:t>
            </a:r>
            <a:r>
              <a:rPr lang="en-US" sz="2000" err="1"/>
              <a:t>palopalema</a:t>
            </a:r>
            <a:r>
              <a:rPr lang="en-US" sz="2000" dirty="0"/>
              <a:t> </a:t>
            </a:r>
            <a:r>
              <a:rPr lang="en-US" sz="2000" err="1"/>
              <a:t>fakasino</a:t>
            </a:r>
            <a:endParaRPr lang="en-US" sz="2000">
              <a:cs typeface="Calibri"/>
            </a:endParaRPr>
          </a:p>
          <a:p>
            <a:pPr>
              <a:lnSpc>
                <a:spcPct val="120000"/>
              </a:lnSpc>
              <a:spcBef>
                <a:spcPts val="600"/>
              </a:spcBef>
            </a:pPr>
            <a:r>
              <a:rPr lang="en-US" sz="2000" err="1"/>
              <a:t>ngaahi</a:t>
            </a:r>
            <a:r>
              <a:rPr lang="en-US" sz="2000" dirty="0"/>
              <a:t> </a:t>
            </a:r>
            <a:r>
              <a:rPr lang="en-US" sz="2000" err="1"/>
              <a:t>faingata‘a</a:t>
            </a:r>
            <a:r>
              <a:rPr lang="en-US" sz="2000" dirty="0"/>
              <a:t> ho </a:t>
            </a:r>
            <a:r>
              <a:rPr lang="en-US" sz="2000" err="1"/>
              <a:t>vā</a:t>
            </a:r>
            <a:r>
              <a:rPr lang="en-US" sz="2000" dirty="0"/>
              <a:t> </a:t>
            </a:r>
            <a:r>
              <a:rPr lang="en-US" sz="2000" err="1"/>
              <a:t>mo</a:t>
            </a:r>
            <a:r>
              <a:rPr lang="en-US" sz="2000" dirty="0"/>
              <a:t> ha taha </a:t>
            </a:r>
            <a:r>
              <a:rPr lang="en-US" sz="2000" err="1"/>
              <a:t>kehe</a:t>
            </a:r>
            <a:endParaRPr lang="en-US" sz="2000"/>
          </a:p>
        </p:txBody>
      </p:sp>
      <p:sp>
        <p:nvSpPr>
          <p:cNvPr id="5" name="TextBox 4">
            <a:extLst>
              <a:ext uri="{FF2B5EF4-FFF2-40B4-BE49-F238E27FC236}">
                <a16:creationId xmlns:a16="http://schemas.microsoft.com/office/drawing/2014/main" id="{E3F90E0B-0BFA-47BC-9E7C-A6C922A301B8}"/>
              </a:ext>
            </a:extLst>
          </p:cNvPr>
          <p:cNvSpPr txBox="1"/>
          <p:nvPr/>
        </p:nvSpPr>
        <p:spPr>
          <a:xfrm>
            <a:off x="6208466" y="1877928"/>
            <a:ext cx="5571732" cy="4031873"/>
          </a:xfrm>
          <a:prstGeom prst="rect">
            <a:avLst/>
          </a:prstGeom>
          <a:solidFill>
            <a:schemeClr val="accent5">
              <a:lumMod val="20000"/>
              <a:lumOff val="80000"/>
            </a:schemeClr>
          </a:solidFill>
        </p:spPr>
        <p:txBody>
          <a:bodyPr wrap="square" lIns="91440" tIns="45720" rIns="91440" bIns="45720" rtlCol="0" anchor="t">
            <a:spAutoFit/>
          </a:bodyPr>
          <a:lstStyle/>
          <a:p>
            <a:pPr marL="285750" indent="-285750">
              <a:spcBef>
                <a:spcPts val="600"/>
              </a:spcBef>
              <a:buFont typeface="Arial" panose="020B0604020202020204" pitchFamily="34" charset="0"/>
              <a:buChar char="•"/>
            </a:pPr>
            <a:r>
              <a:rPr lang="en-US" sz="2400" dirty="0"/>
              <a:t>mole </a:t>
            </a:r>
            <a:r>
              <a:rPr lang="en-US" sz="2400" dirty="0" err="1"/>
              <a:t>ha‘o</a:t>
            </a:r>
            <a:r>
              <a:rPr lang="en-US" sz="2400" dirty="0"/>
              <a:t> </a:t>
            </a:r>
            <a:r>
              <a:rPr lang="en-US" sz="2400" dirty="0" err="1"/>
              <a:t>ki‘i</a:t>
            </a:r>
            <a:r>
              <a:rPr lang="en-US" sz="2400" dirty="0"/>
              <a:t> </a:t>
            </a:r>
            <a:r>
              <a:rPr lang="en-US" sz="2400" dirty="0" err="1"/>
              <a:t>monumanu</a:t>
            </a:r>
            <a:r>
              <a:rPr lang="en-US" sz="2400" dirty="0"/>
              <a:t> </a:t>
            </a:r>
            <a:r>
              <a:rPr lang="en-US" sz="2400" dirty="0" err="1"/>
              <a:t>na‘á</a:t>
            </a:r>
            <a:r>
              <a:rPr lang="en-US" sz="2400" dirty="0"/>
              <a:t> </a:t>
            </a:r>
            <a:r>
              <a:rPr lang="en-US" sz="2400" dirty="0" err="1"/>
              <a:t>ke</a:t>
            </a:r>
            <a:r>
              <a:rPr lang="en-US" sz="2400" dirty="0"/>
              <a:t> </a:t>
            </a:r>
            <a:r>
              <a:rPr lang="en-US" sz="2400" dirty="0" err="1"/>
              <a:t>tauhi</a:t>
            </a:r>
            <a:endParaRPr lang="en-US" sz="2400">
              <a:cs typeface="Calibri"/>
            </a:endParaRPr>
          </a:p>
          <a:p>
            <a:pPr marL="285750" indent="-285750">
              <a:spcBef>
                <a:spcPts val="600"/>
              </a:spcBef>
              <a:buFont typeface="Arial" panose="020B0604020202020204" pitchFamily="34" charset="0"/>
              <a:buChar char="•"/>
            </a:pPr>
            <a:r>
              <a:rPr lang="en-US" sz="2400" dirty="0" err="1"/>
              <a:t>fakatu‘utāmaki</a:t>
            </a:r>
            <a:r>
              <a:rPr lang="en-US" sz="2400" dirty="0"/>
              <a:t> he </a:t>
            </a:r>
            <a:r>
              <a:rPr lang="en-US" sz="2400" dirty="0" err="1"/>
              <a:t>halá</a:t>
            </a:r>
            <a:endParaRPr lang="en-US" sz="2400">
              <a:cs typeface="Calibri"/>
            </a:endParaRPr>
          </a:p>
          <a:p>
            <a:pPr marL="285750" indent="-285750">
              <a:spcBef>
                <a:spcPts val="600"/>
              </a:spcBef>
              <a:buFont typeface="Arial" panose="020B0604020202020204" pitchFamily="34" charset="0"/>
              <a:buChar char="•"/>
            </a:pPr>
            <a:r>
              <a:rPr lang="en-US" sz="2400" dirty="0"/>
              <a:t> mate ‘</a:t>
            </a:r>
            <a:r>
              <a:rPr lang="en-US" sz="2400" dirty="0" err="1"/>
              <a:t>i</a:t>
            </a:r>
            <a:r>
              <a:rPr lang="en-US" sz="2400" dirty="0"/>
              <a:t> he </a:t>
            </a:r>
            <a:r>
              <a:rPr lang="en-US" sz="2400" dirty="0" err="1"/>
              <a:t>fāmilí</a:t>
            </a:r>
            <a:endParaRPr lang="en-US" sz="2400">
              <a:cs typeface="Calibri"/>
            </a:endParaRPr>
          </a:p>
          <a:p>
            <a:pPr marL="285750" indent="-285750">
              <a:spcBef>
                <a:spcPts val="600"/>
              </a:spcBef>
              <a:buFont typeface="Arial" panose="020B0604020202020204" pitchFamily="34" charset="0"/>
              <a:buChar char="•"/>
            </a:pPr>
            <a:r>
              <a:rPr lang="en-US" sz="2400" dirty="0"/>
              <a:t> </a:t>
            </a:r>
            <a:r>
              <a:rPr lang="en-US" sz="2400" dirty="0" err="1"/>
              <a:t>ngaahi</a:t>
            </a:r>
            <a:r>
              <a:rPr lang="en-US" sz="2400" dirty="0"/>
              <a:t> </a:t>
            </a:r>
            <a:r>
              <a:rPr lang="en-US" sz="2400" dirty="0" err="1"/>
              <a:t>fakatamaki</a:t>
            </a:r>
            <a:r>
              <a:rPr lang="en-US" sz="2400" dirty="0"/>
              <a:t> </a:t>
            </a:r>
            <a:r>
              <a:rPr lang="en-US" sz="2400" dirty="0" err="1"/>
              <a:t>fakaenatula</a:t>
            </a:r>
            <a:endParaRPr lang="en-US" sz="2400">
              <a:cs typeface="Calibri"/>
            </a:endParaRPr>
          </a:p>
          <a:p>
            <a:pPr marL="285750" indent="-285750">
              <a:spcBef>
                <a:spcPts val="600"/>
              </a:spcBef>
              <a:buFont typeface="Arial" panose="020B0604020202020204" pitchFamily="34" charset="0"/>
              <a:buChar char="•"/>
            </a:pPr>
            <a:r>
              <a:rPr lang="en-US" sz="2400" dirty="0" err="1"/>
              <a:t>mahaki</a:t>
            </a:r>
            <a:r>
              <a:rPr lang="en-US" sz="2400" dirty="0"/>
              <a:t> </a:t>
            </a:r>
            <a:r>
              <a:rPr lang="en-US" sz="2400" dirty="0" err="1"/>
              <a:t>faka‘auha</a:t>
            </a:r>
            <a:r>
              <a:rPr lang="en-US" sz="2400" dirty="0"/>
              <a:t> (covid-19)</a:t>
            </a:r>
            <a:endParaRPr lang="en-US" sz="2400">
              <a:cs typeface="Calibri"/>
            </a:endParaRPr>
          </a:p>
          <a:p>
            <a:pPr marL="285750" indent="-285750">
              <a:spcBef>
                <a:spcPts val="600"/>
              </a:spcBef>
              <a:buFont typeface="Arial" panose="020B0604020202020204" pitchFamily="34" charset="0"/>
              <a:buChar char="•"/>
            </a:pPr>
            <a:r>
              <a:rPr lang="en-US" sz="2400" dirty="0" err="1"/>
              <a:t>mamata</a:t>
            </a:r>
            <a:r>
              <a:rPr lang="en-US" sz="2400" dirty="0"/>
              <a:t> </a:t>
            </a:r>
            <a:r>
              <a:rPr lang="en-US" sz="2400" dirty="0" err="1"/>
              <a:t>tonu</a:t>
            </a:r>
            <a:r>
              <a:rPr lang="en-US" sz="2400" dirty="0"/>
              <a:t> ha </a:t>
            </a:r>
            <a:r>
              <a:rPr lang="en-US" sz="2400" dirty="0" err="1"/>
              <a:t>lavea</a:t>
            </a:r>
            <a:r>
              <a:rPr lang="en-US" sz="2400" dirty="0"/>
              <a:t> pe ko ha puke </a:t>
            </a:r>
            <a:r>
              <a:rPr lang="en-US" sz="2400" dirty="0" err="1"/>
              <a:t>lahi</a:t>
            </a:r>
            <a:endParaRPr lang="en-US" sz="2400">
              <a:cs typeface="Calibri"/>
            </a:endParaRPr>
          </a:p>
          <a:p>
            <a:pPr marL="285750" indent="-285750">
              <a:spcBef>
                <a:spcPts val="600"/>
              </a:spcBef>
              <a:buFont typeface="Arial" panose="020B0604020202020204" pitchFamily="34" charset="0"/>
              <a:buChar char="•"/>
            </a:pPr>
            <a:r>
              <a:rPr lang="en-US" sz="2400" dirty="0" err="1"/>
              <a:t>mavahe</a:t>
            </a:r>
            <a:r>
              <a:rPr lang="en-US" sz="2400" dirty="0"/>
              <a:t> </a:t>
            </a:r>
            <a:r>
              <a:rPr lang="en-US" sz="2400" dirty="0" err="1"/>
              <a:t>mei</a:t>
            </a:r>
            <a:r>
              <a:rPr lang="en-US" sz="2400" dirty="0"/>
              <a:t> he </a:t>
            </a:r>
            <a:r>
              <a:rPr lang="en-US" sz="2400" dirty="0" err="1"/>
              <a:t>fāmilí</a:t>
            </a:r>
            <a:endParaRPr lang="en-US" sz="2400">
              <a:cs typeface="Calibri"/>
            </a:endParaRPr>
          </a:p>
          <a:p>
            <a:pPr marL="285750" indent="-285750">
              <a:spcBef>
                <a:spcPts val="600"/>
              </a:spcBef>
              <a:buFont typeface="Arial" panose="020B0604020202020204" pitchFamily="34" charset="0"/>
              <a:buChar char="•"/>
            </a:pPr>
            <a:r>
              <a:rPr lang="en-US" sz="2400" dirty="0" err="1"/>
              <a:t>Māvae</a:t>
            </a:r>
            <a:r>
              <a:rPr lang="en-US" sz="2400" dirty="0"/>
              <a:t>/ </a:t>
            </a:r>
            <a:r>
              <a:rPr lang="en-US" sz="2400" dirty="0" err="1"/>
              <a:t>vete</a:t>
            </a:r>
            <a:r>
              <a:rPr lang="en-US" sz="2400" dirty="0"/>
              <a:t> ‘a e </a:t>
            </a:r>
            <a:r>
              <a:rPr lang="en-US" sz="2400" dirty="0" err="1"/>
              <a:t>ongo</a:t>
            </a:r>
            <a:r>
              <a:rPr lang="en-US" sz="2400" dirty="0"/>
              <a:t> </a:t>
            </a:r>
            <a:r>
              <a:rPr lang="en-US" sz="2400" dirty="0" err="1"/>
              <a:t>mātu‘á</a:t>
            </a:r>
            <a:endParaRPr lang="en-US" sz="2400" dirty="0">
              <a:cs typeface="Calibri"/>
            </a:endParaRPr>
          </a:p>
          <a:p>
            <a:pPr marL="285750" indent="-285750">
              <a:spcBef>
                <a:spcPts val="600"/>
              </a:spcBef>
              <a:buFont typeface="Arial" panose="020B0604020202020204" pitchFamily="34" charset="0"/>
              <a:buChar char="•"/>
            </a:pPr>
            <a:r>
              <a:rPr lang="en-US" sz="2400" dirty="0"/>
              <a:t>Li‘ekina</a:t>
            </a:r>
            <a:endParaRPr lang="en-US" sz="2400" dirty="0">
              <a:cs typeface="Calibri"/>
            </a:endParaRPr>
          </a:p>
        </p:txBody>
      </p:sp>
      <p:pic>
        <p:nvPicPr>
          <p:cNvPr id="6" name="Picture 5" descr="unicef_logo">
            <a:extLst>
              <a:ext uri="{FF2B5EF4-FFF2-40B4-BE49-F238E27FC236}">
                <a16:creationId xmlns:a16="http://schemas.microsoft.com/office/drawing/2014/main" id="{327E7B0D-FA0B-4996-9013-1E79F4DDAA37}"/>
              </a:ext>
            </a:extLst>
          </p:cNvPr>
          <p:cNvPicPr>
            <a:picLocks noChangeAspect="1" noChangeArrowheads="1"/>
          </p:cNvPicPr>
          <p:nvPr/>
        </p:nvPicPr>
        <p:blipFill>
          <a:blip r:embed="rId3" cstate="print"/>
          <a:srcRect/>
          <a:stretch>
            <a:fillRect/>
          </a:stretch>
        </p:blipFill>
        <p:spPr bwMode="auto">
          <a:xfrm>
            <a:off x="257452" y="6249875"/>
            <a:ext cx="1607458" cy="482812"/>
          </a:xfrm>
          <a:prstGeom prst="rect">
            <a:avLst/>
          </a:prstGeom>
          <a:noFill/>
          <a:ln w="9525">
            <a:noFill/>
            <a:miter lim="800000"/>
            <a:headEnd/>
            <a:tailEnd/>
          </a:ln>
        </p:spPr>
      </p:pic>
    </p:spTree>
    <p:extLst>
      <p:ext uri="{BB962C8B-B14F-4D97-AF65-F5344CB8AC3E}">
        <p14:creationId xmlns:p14="http://schemas.microsoft.com/office/powerpoint/2010/main" val="35257912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fade">
                                      <p:cBhvr>
                                        <p:cTn id="38" dur="500"/>
                                        <p:tgtEl>
                                          <p:spTgt spid="5">
                                            <p:txEl>
                                              <p:pRg st="0" end="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Effect transition="in" filter="fade">
                                      <p:cBhvr>
                                        <p:cTn id="41" dur="500"/>
                                        <p:tgtEl>
                                          <p:spTgt spid="5">
                                            <p:txEl>
                                              <p:pRg st="2" end="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Effect transition="in" filter="fade">
                                      <p:cBhvr>
                                        <p:cTn id="44" dur="500"/>
                                        <p:tgtEl>
                                          <p:spTgt spid="5">
                                            <p:txEl>
                                              <p:pRg st="3" end="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fade">
                                      <p:cBhvr>
                                        <p:cTn id="47" dur="500"/>
                                        <p:tgtEl>
                                          <p:spTgt spid="5">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Effect transition="in" filter="fade">
                                      <p:cBhvr>
                                        <p:cTn id="50" dur="500"/>
                                        <p:tgtEl>
                                          <p:spTgt spid="5">
                                            <p:txEl>
                                              <p:pRg st="5" end="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Effect transition="in" filter="fade">
                                      <p:cBhvr>
                                        <p:cTn id="53" dur="500"/>
                                        <p:tgtEl>
                                          <p:spTgt spid="5">
                                            <p:txEl>
                                              <p:pRg st="6" end="6"/>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500"/>
                                        <p:tgtEl>
                                          <p:spTgt spid="5">
                                            <p:txEl>
                                              <p:pRg st="7" end="7"/>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
                                            <p:txEl>
                                              <p:pRg st="8" end="8"/>
                                            </p:txEl>
                                          </p:spTgt>
                                        </p:tgtEl>
                                        <p:attrNameLst>
                                          <p:attrName>style.visibility</p:attrName>
                                        </p:attrNameLst>
                                      </p:cBhvr>
                                      <p:to>
                                        <p:strVal val="visible"/>
                                      </p:to>
                                    </p:set>
                                    <p:animEffect transition="in" filter="fade">
                                      <p:cBhvr>
                                        <p:cTn id="5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09018-54AE-420A-8795-E2D2B86A8A5D}"/>
              </a:ext>
            </a:extLst>
          </p:cNvPr>
          <p:cNvSpPr>
            <a:spLocks noGrp="1"/>
          </p:cNvSpPr>
          <p:nvPr>
            <p:ph type="title"/>
          </p:nvPr>
        </p:nvSpPr>
        <p:spPr>
          <a:xfrm>
            <a:off x="337456" y="365125"/>
            <a:ext cx="11327802" cy="1325563"/>
          </a:xfrm>
          <a:solidFill>
            <a:schemeClr val="accent2">
              <a:lumMod val="60000"/>
              <a:lumOff val="40000"/>
            </a:schemeClr>
          </a:solidFill>
        </p:spPr>
        <p:txBody>
          <a:bodyPr>
            <a:normAutofit/>
          </a:bodyPr>
          <a:lstStyle/>
          <a:p>
            <a:r>
              <a:rPr lang="en-US" dirty="0">
                <a:solidFill>
                  <a:schemeClr val="accent2">
                    <a:lumMod val="75000"/>
                  </a:schemeClr>
                </a:solidFill>
              </a:rPr>
              <a:t>Ko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me‘a</a:t>
            </a:r>
            <a:r>
              <a:rPr lang="en-US" dirty="0">
                <a:solidFill>
                  <a:schemeClr val="accent2">
                    <a:lumMod val="75000"/>
                  </a:schemeClr>
                </a:solidFill>
              </a:rPr>
              <a:t> ‘e </a:t>
            </a:r>
            <a:r>
              <a:rPr lang="en-US" dirty="0" err="1">
                <a:solidFill>
                  <a:schemeClr val="accent2">
                    <a:lumMod val="75000"/>
                  </a:schemeClr>
                </a:solidFill>
              </a:rPr>
              <a:t>hoko</a:t>
            </a:r>
            <a:r>
              <a:rPr lang="en-US" dirty="0">
                <a:solidFill>
                  <a:schemeClr val="accent2">
                    <a:lumMod val="75000"/>
                  </a:schemeClr>
                </a:solidFill>
              </a:rPr>
              <a:t> </a:t>
            </a:r>
            <a:r>
              <a:rPr lang="en-US" dirty="0" err="1">
                <a:solidFill>
                  <a:schemeClr val="accent2">
                    <a:lumMod val="75000"/>
                  </a:schemeClr>
                </a:solidFill>
              </a:rPr>
              <a:t>hiliange</a:t>
            </a:r>
            <a:r>
              <a:rPr lang="en-US" dirty="0">
                <a:solidFill>
                  <a:schemeClr val="accent2">
                    <a:lumMod val="75000"/>
                  </a:schemeClr>
                </a:solidFill>
              </a:rPr>
              <a:t> ha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fakatamaki</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70376A05-6646-4289-8BA5-E3B3CE00104C}"/>
              </a:ext>
            </a:extLst>
          </p:cNvPr>
          <p:cNvSpPr>
            <a:spLocks noGrp="1"/>
          </p:cNvSpPr>
          <p:nvPr>
            <p:ph idx="1"/>
          </p:nvPr>
        </p:nvSpPr>
        <p:spPr>
          <a:xfrm>
            <a:off x="337456" y="1825625"/>
            <a:ext cx="11327802" cy="4351338"/>
          </a:xfrm>
        </p:spPr>
        <p:txBody>
          <a:bodyPr vert="horz" lIns="91440" tIns="45720" rIns="91440" bIns="45720" rtlCol="0" anchor="t">
            <a:normAutofit fontScale="77500" lnSpcReduction="20000"/>
          </a:bodyPr>
          <a:lstStyle/>
          <a:p>
            <a:r>
              <a:rPr lang="en-US" sz="2600" dirty="0">
                <a:solidFill>
                  <a:schemeClr val="accent2">
                    <a:lumMod val="75000"/>
                  </a:schemeClr>
                </a:solidFill>
              </a:rPr>
              <a:t>‘E </a:t>
            </a:r>
            <a:r>
              <a:rPr lang="en-US" sz="2600" dirty="0" err="1">
                <a:solidFill>
                  <a:schemeClr val="accent2">
                    <a:lumMod val="75000"/>
                  </a:schemeClr>
                </a:solidFill>
              </a:rPr>
              <a:t>fakatatau</a:t>
            </a:r>
            <a:r>
              <a:rPr lang="en-US" sz="2600" dirty="0">
                <a:solidFill>
                  <a:schemeClr val="accent2">
                    <a:lumMod val="75000"/>
                  </a:schemeClr>
                </a:solidFill>
              </a:rPr>
              <a:t> pe ‘a e </a:t>
            </a:r>
            <a:r>
              <a:rPr lang="en-US" sz="2600" dirty="0" err="1">
                <a:solidFill>
                  <a:schemeClr val="accent2">
                    <a:lumMod val="75000"/>
                  </a:schemeClr>
                </a:solidFill>
              </a:rPr>
              <a:t>tō‘onga</a:t>
            </a:r>
            <a:r>
              <a:rPr lang="en-US" sz="2600" dirty="0">
                <a:solidFill>
                  <a:schemeClr val="accent2">
                    <a:lumMod val="75000"/>
                  </a:schemeClr>
                </a:solidFill>
              </a:rPr>
              <a:t> ‘a e </a:t>
            </a:r>
            <a:r>
              <a:rPr lang="en-US" sz="2600" dirty="0" err="1">
                <a:solidFill>
                  <a:schemeClr val="accent2">
                    <a:lumMod val="75000"/>
                  </a:schemeClr>
                </a:solidFill>
              </a:rPr>
              <a:t>fānaú</a:t>
            </a:r>
            <a:r>
              <a:rPr lang="en-US" sz="2600" dirty="0">
                <a:solidFill>
                  <a:schemeClr val="accent2">
                    <a:lumMod val="75000"/>
                  </a:schemeClr>
                </a:solidFill>
              </a:rPr>
              <a:t> </a:t>
            </a:r>
            <a:r>
              <a:rPr lang="en-US" sz="2600" dirty="0" err="1">
                <a:solidFill>
                  <a:schemeClr val="accent2">
                    <a:lumMod val="75000"/>
                  </a:schemeClr>
                </a:solidFill>
              </a:rPr>
              <a:t>mo</a:t>
            </a:r>
            <a:r>
              <a:rPr lang="en-US" sz="2600" dirty="0">
                <a:solidFill>
                  <a:schemeClr val="accent2">
                    <a:lumMod val="75000"/>
                  </a:schemeClr>
                </a:solidFill>
              </a:rPr>
              <a:t>/ </a:t>
            </a:r>
            <a:r>
              <a:rPr lang="en-US" sz="2600" dirty="0" err="1">
                <a:solidFill>
                  <a:schemeClr val="accent2">
                    <a:lumMod val="75000"/>
                  </a:schemeClr>
                </a:solidFill>
              </a:rPr>
              <a:t>mo</a:t>
            </a:r>
            <a:r>
              <a:rPr lang="en-US" sz="2600" dirty="0">
                <a:solidFill>
                  <a:schemeClr val="accent2">
                    <a:lumMod val="75000"/>
                  </a:schemeClr>
                </a:solidFill>
              </a:rPr>
              <a:t> e:</a:t>
            </a:r>
          </a:p>
          <a:p>
            <a:pPr lvl="1"/>
            <a:r>
              <a:rPr lang="en-US" sz="2600" dirty="0" err="1">
                <a:solidFill>
                  <a:schemeClr val="accent2">
                    <a:lumMod val="75000"/>
                  </a:schemeClr>
                </a:solidFill>
              </a:rPr>
              <a:t>honau</a:t>
            </a:r>
            <a:r>
              <a:rPr lang="en-US" sz="2600" dirty="0">
                <a:solidFill>
                  <a:schemeClr val="accent2">
                    <a:lumMod val="75000"/>
                  </a:schemeClr>
                </a:solidFill>
              </a:rPr>
              <a:t> </a:t>
            </a:r>
            <a:r>
              <a:rPr lang="en-US" sz="2600" dirty="0" err="1">
                <a:solidFill>
                  <a:schemeClr val="accent2">
                    <a:lumMod val="75000"/>
                  </a:schemeClr>
                </a:solidFill>
              </a:rPr>
              <a:t>ta‘ú</a:t>
            </a:r>
            <a:r>
              <a:rPr lang="en-US" sz="2600" dirty="0">
                <a:solidFill>
                  <a:schemeClr val="accent2">
                    <a:lumMod val="75000"/>
                  </a:schemeClr>
                </a:solidFill>
              </a:rPr>
              <a:t>, </a:t>
            </a:r>
            <a:r>
              <a:rPr lang="en-US" sz="2600" dirty="0" err="1">
                <a:solidFill>
                  <a:schemeClr val="accent2">
                    <a:lumMod val="75000"/>
                  </a:schemeClr>
                </a:solidFill>
              </a:rPr>
              <a:t>mo</a:t>
            </a:r>
            <a:r>
              <a:rPr lang="en-US" sz="2600" dirty="0">
                <a:solidFill>
                  <a:schemeClr val="accent2">
                    <a:lumMod val="75000"/>
                  </a:schemeClr>
                </a:solidFill>
              </a:rPr>
              <a:t> e </a:t>
            </a:r>
            <a:r>
              <a:rPr lang="en-US" sz="2600" dirty="0" err="1">
                <a:solidFill>
                  <a:schemeClr val="accent2">
                    <a:lumMod val="75000"/>
                  </a:schemeClr>
                </a:solidFill>
              </a:rPr>
              <a:t>tu‘unga</a:t>
            </a:r>
            <a:r>
              <a:rPr lang="en-US" sz="2600" dirty="0">
                <a:solidFill>
                  <a:schemeClr val="accent2">
                    <a:lumMod val="75000"/>
                  </a:schemeClr>
                </a:solidFill>
              </a:rPr>
              <a:t> ‘</a:t>
            </a:r>
            <a:r>
              <a:rPr lang="en-US" sz="2600" dirty="0" err="1">
                <a:solidFill>
                  <a:schemeClr val="accent2">
                    <a:lumMod val="75000"/>
                  </a:schemeClr>
                </a:solidFill>
              </a:rPr>
              <a:t>enau</a:t>
            </a:r>
            <a:r>
              <a:rPr lang="en-US" sz="2600" dirty="0">
                <a:solidFill>
                  <a:schemeClr val="accent2">
                    <a:lumMod val="75000"/>
                  </a:schemeClr>
                </a:solidFill>
              </a:rPr>
              <a:t> </a:t>
            </a:r>
            <a:r>
              <a:rPr lang="en-US" sz="2600" dirty="0" err="1">
                <a:solidFill>
                  <a:schemeClr val="accent2">
                    <a:lumMod val="75000"/>
                  </a:schemeClr>
                </a:solidFill>
              </a:rPr>
              <a:t>tutupú</a:t>
            </a:r>
            <a:endParaRPr lang="en-US" sz="2600" dirty="0">
              <a:solidFill>
                <a:schemeClr val="accent2">
                  <a:lumMod val="75000"/>
                </a:schemeClr>
              </a:solidFill>
            </a:endParaRPr>
          </a:p>
          <a:p>
            <a:pPr lvl="1"/>
            <a:r>
              <a:rPr lang="en-US" sz="2600" dirty="0">
                <a:solidFill>
                  <a:schemeClr val="accent2">
                    <a:lumMod val="75000"/>
                  </a:schemeClr>
                </a:solidFill>
              </a:rPr>
              <a:t>‘</a:t>
            </a:r>
            <a:r>
              <a:rPr lang="en-US" sz="2600" dirty="0" err="1">
                <a:solidFill>
                  <a:schemeClr val="accent2">
                    <a:lumMod val="75000"/>
                  </a:schemeClr>
                </a:solidFill>
              </a:rPr>
              <a:t>ulungaanga</a:t>
            </a:r>
            <a:r>
              <a:rPr lang="en-US" sz="2600" dirty="0">
                <a:solidFill>
                  <a:schemeClr val="accent2">
                    <a:lumMod val="75000"/>
                  </a:schemeClr>
                </a:solidFill>
              </a:rPr>
              <a:t> ‘</a:t>
            </a:r>
            <a:r>
              <a:rPr lang="en-US" sz="2600" dirty="0" err="1">
                <a:solidFill>
                  <a:schemeClr val="accent2">
                    <a:lumMod val="75000"/>
                  </a:schemeClr>
                </a:solidFill>
              </a:rPr>
              <a:t>oku</a:t>
            </a:r>
            <a:r>
              <a:rPr lang="en-US" sz="2600" dirty="0">
                <a:solidFill>
                  <a:schemeClr val="accent2">
                    <a:lumMod val="75000"/>
                  </a:schemeClr>
                </a:solidFill>
              </a:rPr>
              <a:t> </a:t>
            </a:r>
            <a:r>
              <a:rPr lang="en-US" sz="2600" dirty="0" err="1">
                <a:solidFill>
                  <a:schemeClr val="accent2">
                    <a:lumMod val="75000"/>
                  </a:schemeClr>
                </a:solidFill>
              </a:rPr>
              <a:t>hā</a:t>
            </a:r>
            <a:r>
              <a:rPr lang="en-US" sz="2600" dirty="0">
                <a:solidFill>
                  <a:schemeClr val="accent2">
                    <a:lumMod val="75000"/>
                  </a:schemeClr>
                </a:solidFill>
              </a:rPr>
              <a:t> </a:t>
            </a:r>
            <a:r>
              <a:rPr lang="en-US" sz="2600" dirty="0" err="1">
                <a:solidFill>
                  <a:schemeClr val="accent2">
                    <a:lumMod val="75000"/>
                  </a:schemeClr>
                </a:solidFill>
              </a:rPr>
              <a:t>mai</a:t>
            </a:r>
            <a:r>
              <a:rPr lang="en-US" sz="2600" dirty="0">
                <a:solidFill>
                  <a:schemeClr val="accent2">
                    <a:lumMod val="75000"/>
                  </a:schemeClr>
                </a:solidFill>
              </a:rPr>
              <a:t> </a:t>
            </a:r>
            <a:r>
              <a:rPr lang="en-US" sz="2600" dirty="0" err="1">
                <a:solidFill>
                  <a:schemeClr val="accent2">
                    <a:lumMod val="75000"/>
                  </a:schemeClr>
                </a:solidFill>
              </a:rPr>
              <a:t>mei</a:t>
            </a:r>
            <a:r>
              <a:rPr lang="en-US" sz="2600" dirty="0">
                <a:solidFill>
                  <a:schemeClr val="accent2">
                    <a:lumMod val="75000"/>
                  </a:schemeClr>
                </a:solidFill>
              </a:rPr>
              <a:t> he kau </a:t>
            </a:r>
            <a:r>
              <a:rPr lang="en-US" sz="2600" dirty="0" err="1">
                <a:solidFill>
                  <a:schemeClr val="accent2">
                    <a:lumMod val="75000"/>
                  </a:schemeClr>
                </a:solidFill>
              </a:rPr>
              <a:t>tauhí</a:t>
            </a:r>
            <a:endParaRPr lang="en-US" sz="2600" dirty="0">
              <a:solidFill>
                <a:schemeClr val="accent2">
                  <a:lumMod val="75000"/>
                </a:schemeClr>
              </a:solidFill>
            </a:endParaRPr>
          </a:p>
          <a:p>
            <a:pPr lvl="1"/>
            <a:r>
              <a:rPr lang="en-US" sz="2600" dirty="0" err="1">
                <a:solidFill>
                  <a:schemeClr val="accent2">
                    <a:lumMod val="75000"/>
                  </a:schemeClr>
                </a:solidFill>
              </a:rPr>
              <a:t>ngaahi</a:t>
            </a:r>
            <a:r>
              <a:rPr lang="en-US" sz="2600" dirty="0">
                <a:solidFill>
                  <a:schemeClr val="accent2">
                    <a:lumMod val="75000"/>
                  </a:schemeClr>
                </a:solidFill>
              </a:rPr>
              <a:t> </a:t>
            </a:r>
            <a:r>
              <a:rPr lang="en-US" sz="2600" dirty="0" err="1">
                <a:solidFill>
                  <a:schemeClr val="accent2">
                    <a:lumMod val="75000"/>
                  </a:schemeClr>
                </a:solidFill>
              </a:rPr>
              <a:t>me‘a</a:t>
            </a:r>
            <a:r>
              <a:rPr lang="en-US" sz="2600" dirty="0">
                <a:solidFill>
                  <a:schemeClr val="accent2">
                    <a:lumMod val="75000"/>
                  </a:schemeClr>
                </a:solidFill>
              </a:rPr>
              <a:t> </a:t>
            </a:r>
            <a:r>
              <a:rPr lang="en-US" sz="2600" dirty="0" err="1">
                <a:solidFill>
                  <a:schemeClr val="accent2">
                    <a:lumMod val="75000"/>
                  </a:schemeClr>
                </a:solidFill>
              </a:rPr>
              <a:t>kuo</a:t>
            </a:r>
            <a:r>
              <a:rPr lang="en-US" sz="2600" dirty="0">
                <a:solidFill>
                  <a:schemeClr val="accent2">
                    <a:lumMod val="75000"/>
                  </a:schemeClr>
                </a:solidFill>
              </a:rPr>
              <a:t> </a:t>
            </a:r>
            <a:r>
              <a:rPr lang="en-US" sz="2600" dirty="0" err="1">
                <a:solidFill>
                  <a:schemeClr val="accent2">
                    <a:lumMod val="75000"/>
                  </a:schemeClr>
                </a:solidFill>
              </a:rPr>
              <a:t>nau</a:t>
            </a:r>
            <a:r>
              <a:rPr lang="en-US" sz="2600" dirty="0">
                <a:solidFill>
                  <a:schemeClr val="accent2">
                    <a:lumMod val="75000"/>
                  </a:schemeClr>
                </a:solidFill>
              </a:rPr>
              <a:t> </a:t>
            </a:r>
            <a:r>
              <a:rPr lang="en-US" sz="2600" dirty="0" err="1">
                <a:solidFill>
                  <a:schemeClr val="accent2">
                    <a:lumMod val="75000"/>
                  </a:schemeClr>
                </a:solidFill>
              </a:rPr>
              <a:t>fou</a:t>
            </a:r>
            <a:r>
              <a:rPr lang="en-US" sz="2600" dirty="0">
                <a:solidFill>
                  <a:schemeClr val="accent2">
                    <a:lumMod val="75000"/>
                  </a:schemeClr>
                </a:solidFill>
              </a:rPr>
              <a:t> </a:t>
            </a:r>
            <a:r>
              <a:rPr lang="en-US" sz="2600" dirty="0" err="1">
                <a:solidFill>
                  <a:schemeClr val="accent2">
                    <a:lumMod val="75000"/>
                  </a:schemeClr>
                </a:solidFill>
              </a:rPr>
              <a:t>mai</a:t>
            </a:r>
            <a:r>
              <a:rPr lang="en-US" sz="2600" dirty="0">
                <a:solidFill>
                  <a:schemeClr val="accent2">
                    <a:lumMod val="75000"/>
                  </a:schemeClr>
                </a:solidFill>
              </a:rPr>
              <a:t> </a:t>
            </a:r>
            <a:r>
              <a:rPr lang="en-US" sz="2600" dirty="0" err="1">
                <a:solidFill>
                  <a:schemeClr val="accent2">
                    <a:lumMod val="75000"/>
                  </a:schemeClr>
                </a:solidFill>
              </a:rPr>
              <a:t>aí</a:t>
            </a:r>
            <a:endParaRPr lang="en-US" sz="2600" dirty="0">
              <a:solidFill>
                <a:schemeClr val="accent2">
                  <a:lumMod val="75000"/>
                </a:schemeClr>
              </a:solidFill>
            </a:endParaRPr>
          </a:p>
          <a:p>
            <a:pPr lvl="1"/>
            <a:r>
              <a:rPr lang="en-US" sz="2600" dirty="0" err="1">
                <a:solidFill>
                  <a:schemeClr val="accent2">
                    <a:lumMod val="75000"/>
                  </a:schemeClr>
                </a:solidFill>
              </a:rPr>
              <a:t>ngaahi</a:t>
            </a:r>
            <a:r>
              <a:rPr lang="en-US" sz="2600" dirty="0">
                <a:solidFill>
                  <a:schemeClr val="accent2">
                    <a:lumMod val="75000"/>
                  </a:schemeClr>
                </a:solidFill>
              </a:rPr>
              <a:t> </a:t>
            </a:r>
            <a:r>
              <a:rPr lang="en-US" sz="2600" dirty="0" err="1">
                <a:solidFill>
                  <a:schemeClr val="accent2">
                    <a:lumMod val="75000"/>
                  </a:schemeClr>
                </a:solidFill>
              </a:rPr>
              <a:t>uesia</a:t>
            </a:r>
            <a:r>
              <a:rPr lang="en-US" sz="2600" dirty="0">
                <a:solidFill>
                  <a:schemeClr val="accent2">
                    <a:lumMod val="75000"/>
                  </a:schemeClr>
                </a:solidFill>
              </a:rPr>
              <a:t> he </a:t>
            </a:r>
            <a:r>
              <a:rPr lang="en-US" sz="2600" dirty="0" err="1">
                <a:solidFill>
                  <a:schemeClr val="accent2">
                    <a:lumMod val="75000"/>
                  </a:schemeClr>
                </a:solidFill>
              </a:rPr>
              <a:t>kuohilí</a:t>
            </a:r>
            <a:r>
              <a:rPr lang="en-US" sz="2600" dirty="0">
                <a:solidFill>
                  <a:schemeClr val="accent2">
                    <a:lumMod val="75000"/>
                  </a:schemeClr>
                </a:solidFill>
              </a:rPr>
              <a:t> </a:t>
            </a:r>
            <a:r>
              <a:rPr lang="en-US" sz="2600" dirty="0" err="1">
                <a:solidFill>
                  <a:schemeClr val="accent2">
                    <a:lumMod val="75000"/>
                  </a:schemeClr>
                </a:solidFill>
              </a:rPr>
              <a:t>hangē</a:t>
            </a:r>
            <a:r>
              <a:rPr lang="en-US" sz="2600" dirty="0">
                <a:solidFill>
                  <a:schemeClr val="accent2">
                    <a:lumMod val="75000"/>
                  </a:schemeClr>
                </a:solidFill>
              </a:rPr>
              <a:t> ko e </a:t>
            </a:r>
            <a:r>
              <a:rPr lang="en-US" sz="2600" dirty="0" err="1">
                <a:solidFill>
                  <a:schemeClr val="accent2">
                    <a:lumMod val="75000"/>
                  </a:schemeClr>
                </a:solidFill>
              </a:rPr>
              <a:t>fakamamahi</a:t>
            </a:r>
            <a:r>
              <a:rPr lang="en-US" sz="2600" dirty="0">
                <a:solidFill>
                  <a:schemeClr val="accent2">
                    <a:lumMod val="75000"/>
                  </a:schemeClr>
                </a:solidFill>
              </a:rPr>
              <a:t>, </a:t>
            </a:r>
            <a:r>
              <a:rPr lang="en-US" sz="2600" dirty="0" err="1">
                <a:solidFill>
                  <a:schemeClr val="accent2">
                    <a:lumMod val="75000"/>
                  </a:schemeClr>
                </a:solidFill>
              </a:rPr>
              <a:t>tā</a:t>
            </a:r>
            <a:r>
              <a:rPr lang="en-US" sz="2600" dirty="0">
                <a:solidFill>
                  <a:schemeClr val="accent2">
                    <a:lumMod val="75000"/>
                  </a:schemeClr>
                </a:solidFill>
              </a:rPr>
              <a:t> ‘</a:t>
            </a:r>
            <a:r>
              <a:rPr lang="en-US" sz="2600" dirty="0" err="1">
                <a:solidFill>
                  <a:schemeClr val="accent2">
                    <a:lumMod val="75000"/>
                  </a:schemeClr>
                </a:solidFill>
              </a:rPr>
              <a:t>i</a:t>
            </a:r>
            <a:r>
              <a:rPr lang="en-US" sz="2600" dirty="0">
                <a:solidFill>
                  <a:schemeClr val="accent2">
                    <a:lumMod val="75000"/>
                  </a:schemeClr>
                </a:solidFill>
              </a:rPr>
              <a:t> ‘</a:t>
            </a:r>
            <a:r>
              <a:rPr lang="en-US" sz="2600" dirty="0" err="1">
                <a:solidFill>
                  <a:schemeClr val="accent2">
                    <a:lumMod val="75000"/>
                  </a:schemeClr>
                </a:solidFill>
              </a:rPr>
              <a:t>api</a:t>
            </a:r>
            <a:r>
              <a:rPr lang="en-US" sz="2600" dirty="0">
                <a:solidFill>
                  <a:schemeClr val="accent2">
                    <a:lumMod val="75000"/>
                  </a:schemeClr>
                </a:solidFill>
              </a:rPr>
              <a:t> </a:t>
            </a:r>
            <a:r>
              <a:rPr lang="en-US" sz="2600" dirty="0" err="1">
                <a:solidFill>
                  <a:schemeClr val="accent2">
                    <a:lumMod val="75000"/>
                  </a:schemeClr>
                </a:solidFill>
              </a:rPr>
              <a:t>mo</a:t>
            </a:r>
            <a:r>
              <a:rPr lang="en-US" sz="2600" dirty="0">
                <a:solidFill>
                  <a:schemeClr val="accent2">
                    <a:lumMod val="75000"/>
                  </a:schemeClr>
                </a:solidFill>
              </a:rPr>
              <a:t> </a:t>
            </a:r>
            <a:r>
              <a:rPr lang="en-US" sz="2600" dirty="0" err="1">
                <a:solidFill>
                  <a:schemeClr val="accent2">
                    <a:lumMod val="75000"/>
                  </a:schemeClr>
                </a:solidFill>
              </a:rPr>
              <a:t>hano</a:t>
            </a:r>
            <a:r>
              <a:rPr lang="en-US" sz="2600" dirty="0">
                <a:solidFill>
                  <a:schemeClr val="accent2">
                    <a:lumMod val="75000"/>
                  </a:schemeClr>
                </a:solidFill>
              </a:rPr>
              <a:t> </a:t>
            </a:r>
            <a:r>
              <a:rPr lang="en-US" sz="2600" dirty="0" err="1">
                <a:solidFill>
                  <a:schemeClr val="accent2">
                    <a:lumMod val="75000"/>
                  </a:schemeClr>
                </a:solidFill>
              </a:rPr>
              <a:t>li‘ekina</a:t>
            </a:r>
            <a:r>
              <a:rPr lang="en-US" sz="2600" dirty="0">
                <a:solidFill>
                  <a:schemeClr val="accent2">
                    <a:lumMod val="75000"/>
                  </a:schemeClr>
                </a:solidFill>
              </a:rPr>
              <a:t> </a:t>
            </a:r>
            <a:r>
              <a:rPr lang="en-US" sz="2600" dirty="0" err="1">
                <a:solidFill>
                  <a:schemeClr val="accent2">
                    <a:lumMod val="75000"/>
                  </a:schemeClr>
                </a:solidFill>
              </a:rPr>
              <a:t>kinautolu</a:t>
            </a:r>
            <a:r>
              <a:rPr lang="en-US" sz="2600" dirty="0">
                <a:solidFill>
                  <a:schemeClr val="accent2">
                    <a:lumMod val="75000"/>
                  </a:schemeClr>
                </a:solidFill>
              </a:rPr>
              <a:t>.</a:t>
            </a:r>
            <a:endParaRPr lang="en-US" sz="2600" dirty="0">
              <a:solidFill>
                <a:schemeClr val="accent2">
                  <a:lumMod val="75000"/>
                </a:schemeClr>
              </a:solidFill>
              <a:cs typeface="Calibri"/>
            </a:endParaRPr>
          </a:p>
          <a:p>
            <a:endParaRPr lang="en-US" sz="2600" dirty="0"/>
          </a:p>
          <a:p>
            <a:r>
              <a:rPr lang="en-US" sz="2600" dirty="0">
                <a:solidFill>
                  <a:schemeClr val="accent2">
                    <a:lumMod val="75000"/>
                  </a:schemeClr>
                </a:solidFill>
              </a:rPr>
              <a:t>Ko e </a:t>
            </a:r>
            <a:r>
              <a:rPr lang="en-US" sz="2600" dirty="0" err="1">
                <a:solidFill>
                  <a:schemeClr val="accent2">
                    <a:lumMod val="75000"/>
                  </a:schemeClr>
                </a:solidFill>
              </a:rPr>
              <a:t>ngaahi</a:t>
            </a:r>
            <a:r>
              <a:rPr lang="en-US" sz="2600" dirty="0">
                <a:solidFill>
                  <a:schemeClr val="accent2">
                    <a:lumMod val="75000"/>
                  </a:schemeClr>
                </a:solidFill>
              </a:rPr>
              <a:t> </a:t>
            </a:r>
            <a:r>
              <a:rPr lang="en-US" sz="2600" dirty="0" err="1">
                <a:solidFill>
                  <a:schemeClr val="accent2">
                    <a:lumMod val="75000"/>
                  </a:schemeClr>
                </a:solidFill>
              </a:rPr>
              <a:t>me‘a</a:t>
            </a:r>
            <a:r>
              <a:rPr lang="en-US" sz="2600" dirty="0">
                <a:solidFill>
                  <a:schemeClr val="accent2">
                    <a:lumMod val="75000"/>
                  </a:schemeClr>
                </a:solidFill>
              </a:rPr>
              <a:t> </a:t>
            </a:r>
            <a:r>
              <a:rPr lang="en-US" sz="2600" dirty="0" err="1">
                <a:solidFill>
                  <a:schemeClr val="accent2">
                    <a:lumMod val="75000"/>
                  </a:schemeClr>
                </a:solidFill>
              </a:rPr>
              <a:t>te</a:t>
            </a:r>
            <a:r>
              <a:rPr lang="en-US" sz="2600" dirty="0">
                <a:solidFill>
                  <a:schemeClr val="accent2">
                    <a:lumMod val="75000"/>
                  </a:schemeClr>
                </a:solidFill>
              </a:rPr>
              <a:t> ne </a:t>
            </a:r>
            <a:r>
              <a:rPr lang="en-US" sz="2600" dirty="0" err="1">
                <a:solidFill>
                  <a:schemeClr val="accent2">
                    <a:lumMod val="75000"/>
                  </a:schemeClr>
                </a:solidFill>
              </a:rPr>
              <a:t>fakalalahi</a:t>
            </a:r>
            <a:r>
              <a:rPr lang="en-US" sz="2600" dirty="0">
                <a:solidFill>
                  <a:schemeClr val="accent2">
                    <a:lumMod val="75000"/>
                  </a:schemeClr>
                </a:solidFill>
              </a:rPr>
              <a:t> e </a:t>
            </a:r>
            <a:r>
              <a:rPr lang="en-US" sz="2600" dirty="0" err="1">
                <a:solidFill>
                  <a:schemeClr val="accent2">
                    <a:lumMod val="75000"/>
                  </a:schemeClr>
                </a:solidFill>
              </a:rPr>
              <a:t>uesiatamaki</a:t>
            </a:r>
            <a:r>
              <a:rPr lang="en-US" sz="2600" dirty="0">
                <a:solidFill>
                  <a:schemeClr val="accent2">
                    <a:lumMod val="75000"/>
                  </a:schemeClr>
                </a:solidFill>
              </a:rPr>
              <a:t> e </a:t>
            </a:r>
            <a:r>
              <a:rPr lang="en-US" sz="2600" dirty="0" err="1">
                <a:solidFill>
                  <a:schemeClr val="accent2">
                    <a:lumMod val="75000"/>
                  </a:schemeClr>
                </a:solidFill>
              </a:rPr>
              <a:t>fānaú</a:t>
            </a:r>
            <a:r>
              <a:rPr lang="en-US" sz="2600" dirty="0">
                <a:solidFill>
                  <a:schemeClr val="accent2">
                    <a:lumMod val="75000"/>
                  </a:schemeClr>
                </a:solidFill>
              </a:rPr>
              <a:t>: </a:t>
            </a:r>
            <a:endParaRPr lang="en-US" sz="2600" dirty="0">
              <a:solidFill>
                <a:schemeClr val="accent2">
                  <a:lumMod val="75000"/>
                </a:schemeClr>
              </a:solidFill>
              <a:cs typeface="Calibri"/>
            </a:endParaRPr>
          </a:p>
          <a:p>
            <a:pPr lvl="1"/>
            <a:r>
              <a:rPr lang="en-US" sz="2600" dirty="0">
                <a:solidFill>
                  <a:schemeClr val="accent2">
                    <a:lumMod val="75000"/>
                  </a:schemeClr>
                </a:solidFill>
              </a:rPr>
              <a:t>Mole ha taha he </a:t>
            </a:r>
            <a:r>
              <a:rPr lang="en-US" sz="2600" dirty="0" err="1">
                <a:solidFill>
                  <a:schemeClr val="accent2">
                    <a:lumMod val="75000"/>
                  </a:schemeClr>
                </a:solidFill>
              </a:rPr>
              <a:t>fāmilí</a:t>
            </a:r>
            <a:r>
              <a:rPr lang="en-US" sz="2600" dirty="0">
                <a:solidFill>
                  <a:schemeClr val="accent2">
                    <a:lumMod val="75000"/>
                  </a:schemeClr>
                </a:solidFill>
              </a:rPr>
              <a:t> pe </a:t>
            </a:r>
            <a:r>
              <a:rPr lang="en-US" sz="2600" dirty="0" err="1">
                <a:solidFill>
                  <a:schemeClr val="accent2">
                    <a:lumMod val="75000"/>
                  </a:schemeClr>
                </a:solidFill>
              </a:rPr>
              <a:t>kaungāme‘á</a:t>
            </a:r>
            <a:endParaRPr lang="en-US" sz="2600" dirty="0">
              <a:solidFill>
                <a:schemeClr val="accent2">
                  <a:lumMod val="75000"/>
                </a:schemeClr>
              </a:solidFill>
            </a:endParaRPr>
          </a:p>
          <a:p>
            <a:pPr lvl="1"/>
            <a:r>
              <a:rPr lang="en-US" sz="2600" dirty="0">
                <a:solidFill>
                  <a:schemeClr val="accent2">
                    <a:lumMod val="75000"/>
                  </a:schemeClr>
                </a:solidFill>
              </a:rPr>
              <a:t>Mamata </a:t>
            </a:r>
            <a:r>
              <a:rPr lang="en-US" sz="2600" dirty="0" err="1">
                <a:solidFill>
                  <a:schemeClr val="accent2">
                    <a:lumMod val="75000"/>
                  </a:schemeClr>
                </a:solidFill>
              </a:rPr>
              <a:t>tonu</a:t>
            </a:r>
            <a:r>
              <a:rPr lang="en-US" sz="2600" dirty="0">
                <a:solidFill>
                  <a:schemeClr val="accent2">
                    <a:lumMod val="75000"/>
                  </a:schemeClr>
                </a:solidFill>
              </a:rPr>
              <a:t> ki ha </a:t>
            </a:r>
            <a:r>
              <a:rPr lang="en-US" sz="2600" dirty="0" err="1">
                <a:solidFill>
                  <a:schemeClr val="accent2">
                    <a:lumMod val="75000"/>
                  </a:schemeClr>
                </a:solidFill>
              </a:rPr>
              <a:t>sino</a:t>
            </a:r>
            <a:r>
              <a:rPr lang="en-US" sz="2600" dirty="0">
                <a:solidFill>
                  <a:schemeClr val="accent2">
                    <a:lumMod val="75000"/>
                  </a:schemeClr>
                </a:solidFill>
              </a:rPr>
              <a:t> ‘o ha taha ‘</a:t>
            </a:r>
            <a:r>
              <a:rPr lang="en-US" sz="2600" dirty="0" err="1">
                <a:solidFill>
                  <a:schemeClr val="accent2">
                    <a:lumMod val="75000"/>
                  </a:schemeClr>
                </a:solidFill>
              </a:rPr>
              <a:t>oku</a:t>
            </a:r>
            <a:r>
              <a:rPr lang="en-US" sz="2600" dirty="0">
                <a:solidFill>
                  <a:schemeClr val="accent2">
                    <a:lumMod val="75000"/>
                  </a:schemeClr>
                </a:solidFill>
              </a:rPr>
              <a:t> </a:t>
            </a:r>
            <a:r>
              <a:rPr lang="en-US" sz="2600" dirty="0" err="1">
                <a:solidFill>
                  <a:schemeClr val="accent2">
                    <a:lumMod val="75000"/>
                  </a:schemeClr>
                </a:solidFill>
              </a:rPr>
              <a:t>lavea</a:t>
            </a:r>
            <a:r>
              <a:rPr lang="en-US" sz="2600" dirty="0">
                <a:solidFill>
                  <a:schemeClr val="accent2">
                    <a:lumMod val="75000"/>
                  </a:schemeClr>
                </a:solidFill>
              </a:rPr>
              <a:t> </a:t>
            </a:r>
            <a:r>
              <a:rPr lang="en-US" sz="2600" dirty="0" err="1">
                <a:solidFill>
                  <a:schemeClr val="accent2">
                    <a:lumMod val="75000"/>
                  </a:schemeClr>
                </a:solidFill>
              </a:rPr>
              <a:t>lahi</a:t>
            </a:r>
            <a:r>
              <a:rPr lang="en-US" sz="2600" dirty="0">
                <a:solidFill>
                  <a:schemeClr val="accent2">
                    <a:lumMod val="75000"/>
                  </a:schemeClr>
                </a:solidFill>
              </a:rPr>
              <a:t> pe mate</a:t>
            </a:r>
            <a:endParaRPr lang="en-US" sz="2600" dirty="0">
              <a:solidFill>
                <a:schemeClr val="accent2">
                  <a:lumMod val="75000"/>
                </a:schemeClr>
              </a:solidFill>
              <a:cs typeface="Calibri"/>
            </a:endParaRPr>
          </a:p>
          <a:p>
            <a:pPr lvl="1"/>
            <a:r>
              <a:rPr lang="en-US" sz="2600" dirty="0">
                <a:solidFill>
                  <a:schemeClr val="accent2">
                    <a:lumMod val="75000"/>
                  </a:schemeClr>
                </a:solidFill>
              </a:rPr>
              <a:t>Ko ha </a:t>
            </a:r>
            <a:r>
              <a:rPr lang="en-US" sz="2600" dirty="0" err="1">
                <a:solidFill>
                  <a:schemeClr val="accent2">
                    <a:lumMod val="75000"/>
                  </a:schemeClr>
                </a:solidFill>
              </a:rPr>
              <a:t>ngaahi</a:t>
            </a:r>
            <a:r>
              <a:rPr lang="en-US" sz="2600" dirty="0">
                <a:solidFill>
                  <a:schemeClr val="accent2">
                    <a:lumMod val="75000"/>
                  </a:schemeClr>
                </a:solidFill>
              </a:rPr>
              <a:t> </a:t>
            </a:r>
            <a:r>
              <a:rPr lang="en-US" sz="2600" dirty="0" err="1">
                <a:solidFill>
                  <a:schemeClr val="accent2">
                    <a:lumMod val="75000"/>
                  </a:schemeClr>
                </a:solidFill>
              </a:rPr>
              <a:t>kupu</a:t>
            </a:r>
            <a:r>
              <a:rPr lang="en-US" sz="2600" dirty="0">
                <a:solidFill>
                  <a:schemeClr val="accent2">
                    <a:lumMod val="75000"/>
                  </a:schemeClr>
                </a:solidFill>
              </a:rPr>
              <a:t> he </a:t>
            </a:r>
            <a:r>
              <a:rPr lang="en-US" sz="2600" dirty="0" err="1">
                <a:solidFill>
                  <a:schemeClr val="accent2">
                    <a:lumMod val="75000"/>
                  </a:schemeClr>
                </a:solidFill>
              </a:rPr>
              <a:t>fāmili</a:t>
            </a:r>
            <a:r>
              <a:rPr lang="en-US" sz="2600" dirty="0">
                <a:solidFill>
                  <a:schemeClr val="accent2">
                    <a:lumMod val="75000"/>
                  </a:schemeClr>
                </a:solidFill>
              </a:rPr>
              <a:t> ‘</a:t>
            </a:r>
            <a:r>
              <a:rPr lang="en-US" sz="2600" dirty="0" err="1">
                <a:solidFill>
                  <a:schemeClr val="accent2">
                    <a:lumMod val="75000"/>
                  </a:schemeClr>
                </a:solidFill>
              </a:rPr>
              <a:t>oku</a:t>
            </a:r>
            <a:r>
              <a:rPr lang="en-US" sz="2600" dirty="0">
                <a:solidFill>
                  <a:schemeClr val="accent2">
                    <a:lumMod val="75000"/>
                  </a:schemeClr>
                </a:solidFill>
              </a:rPr>
              <a:t> </a:t>
            </a:r>
            <a:r>
              <a:rPr lang="en-US" sz="2600" dirty="0" err="1">
                <a:solidFill>
                  <a:schemeClr val="accent2">
                    <a:lumMod val="75000"/>
                  </a:schemeClr>
                </a:solidFill>
              </a:rPr>
              <a:t>nau</a:t>
            </a:r>
            <a:r>
              <a:rPr lang="en-US" sz="2600" dirty="0">
                <a:solidFill>
                  <a:schemeClr val="accent2">
                    <a:lumMod val="75000"/>
                  </a:schemeClr>
                </a:solidFill>
              </a:rPr>
              <a:t> </a:t>
            </a:r>
            <a:r>
              <a:rPr lang="en-US" sz="2600" dirty="0" err="1">
                <a:solidFill>
                  <a:schemeClr val="accent2">
                    <a:lumMod val="75000"/>
                  </a:schemeClr>
                </a:solidFill>
              </a:rPr>
              <a:t>kei</a:t>
            </a:r>
            <a:r>
              <a:rPr lang="en-US" sz="2600" dirty="0">
                <a:solidFill>
                  <a:schemeClr val="accent2">
                    <a:lumMod val="75000"/>
                  </a:schemeClr>
                </a:solidFill>
              </a:rPr>
              <a:t> </a:t>
            </a:r>
            <a:r>
              <a:rPr lang="en-US" sz="2600" dirty="0" err="1">
                <a:solidFill>
                  <a:schemeClr val="accent2">
                    <a:lumMod val="75000"/>
                  </a:schemeClr>
                </a:solidFill>
              </a:rPr>
              <a:t>puli</a:t>
            </a:r>
            <a:r>
              <a:rPr lang="en-US" sz="2600" dirty="0">
                <a:solidFill>
                  <a:schemeClr val="accent2">
                    <a:lumMod val="75000"/>
                  </a:schemeClr>
                </a:solidFill>
              </a:rPr>
              <a:t> pea ‘</a:t>
            </a:r>
            <a:r>
              <a:rPr lang="en-US" sz="2600" dirty="0" err="1">
                <a:solidFill>
                  <a:schemeClr val="accent2">
                    <a:lumMod val="75000"/>
                  </a:schemeClr>
                </a:solidFill>
              </a:rPr>
              <a:t>ikai</a:t>
            </a:r>
            <a:r>
              <a:rPr lang="en-US" sz="2600" dirty="0">
                <a:solidFill>
                  <a:schemeClr val="accent2">
                    <a:lumMod val="75000"/>
                  </a:schemeClr>
                </a:solidFill>
              </a:rPr>
              <a:t> </a:t>
            </a:r>
            <a:r>
              <a:rPr lang="en-US" sz="2600" dirty="0" err="1">
                <a:solidFill>
                  <a:schemeClr val="accent2">
                    <a:lumMod val="75000"/>
                  </a:schemeClr>
                </a:solidFill>
              </a:rPr>
              <a:t>ma‘u</a:t>
            </a:r>
            <a:r>
              <a:rPr lang="en-US" sz="2600" dirty="0">
                <a:solidFill>
                  <a:schemeClr val="accent2">
                    <a:lumMod val="75000"/>
                  </a:schemeClr>
                </a:solidFill>
              </a:rPr>
              <a:t> </a:t>
            </a:r>
            <a:r>
              <a:rPr lang="en-US" sz="2600" dirty="0" err="1">
                <a:solidFill>
                  <a:schemeClr val="accent2">
                    <a:lumMod val="75000"/>
                  </a:schemeClr>
                </a:solidFill>
              </a:rPr>
              <a:t>honau</a:t>
            </a:r>
            <a:r>
              <a:rPr lang="en-US" sz="2600" dirty="0">
                <a:solidFill>
                  <a:schemeClr val="accent2">
                    <a:lumMod val="75000"/>
                  </a:schemeClr>
                </a:solidFill>
              </a:rPr>
              <a:t> </a:t>
            </a:r>
            <a:r>
              <a:rPr lang="en-US" sz="2600" dirty="0" err="1">
                <a:solidFill>
                  <a:schemeClr val="accent2">
                    <a:lumMod val="75000"/>
                  </a:schemeClr>
                </a:solidFill>
              </a:rPr>
              <a:t>sinó</a:t>
            </a:r>
            <a:r>
              <a:rPr lang="en-US" sz="2600" dirty="0">
                <a:solidFill>
                  <a:schemeClr val="accent2">
                    <a:lumMod val="75000"/>
                  </a:schemeClr>
                </a:solidFill>
              </a:rPr>
              <a:t> </a:t>
            </a:r>
            <a:r>
              <a:rPr lang="en-US" sz="2600" dirty="0" err="1">
                <a:solidFill>
                  <a:schemeClr val="accent2">
                    <a:lumMod val="75000"/>
                  </a:schemeClr>
                </a:solidFill>
              </a:rPr>
              <a:t>hiliange</a:t>
            </a:r>
            <a:r>
              <a:rPr lang="en-US" sz="2600" dirty="0">
                <a:solidFill>
                  <a:schemeClr val="accent2">
                    <a:lumMod val="75000"/>
                  </a:schemeClr>
                </a:solidFill>
              </a:rPr>
              <a:t> ha </a:t>
            </a:r>
            <a:r>
              <a:rPr lang="en-US" sz="2600" dirty="0" err="1">
                <a:solidFill>
                  <a:schemeClr val="accent2">
                    <a:lumMod val="75000"/>
                  </a:schemeClr>
                </a:solidFill>
              </a:rPr>
              <a:t>fakatamaki</a:t>
            </a:r>
            <a:endParaRPr lang="en-US" sz="2600" dirty="0">
              <a:solidFill>
                <a:schemeClr val="accent2">
                  <a:lumMod val="75000"/>
                </a:schemeClr>
              </a:solidFill>
            </a:endParaRPr>
          </a:p>
          <a:p>
            <a:pPr lvl="1"/>
            <a:r>
              <a:rPr lang="en-US" sz="2600" dirty="0">
                <a:solidFill>
                  <a:schemeClr val="accent2">
                    <a:lumMod val="75000"/>
                  </a:schemeClr>
                </a:solidFill>
              </a:rPr>
              <a:t>Ko ha </a:t>
            </a:r>
            <a:r>
              <a:rPr lang="en-US" sz="2600" dirty="0" err="1">
                <a:solidFill>
                  <a:schemeClr val="accent2">
                    <a:lumMod val="75000"/>
                  </a:schemeClr>
                </a:solidFill>
              </a:rPr>
              <a:t>lavea</a:t>
            </a:r>
            <a:r>
              <a:rPr lang="en-US" sz="2600" dirty="0">
                <a:solidFill>
                  <a:schemeClr val="accent2">
                    <a:lumMod val="75000"/>
                  </a:schemeClr>
                </a:solidFill>
              </a:rPr>
              <a:t> pe puke </a:t>
            </a:r>
            <a:r>
              <a:rPr lang="en-US" sz="2600" dirty="0" err="1">
                <a:solidFill>
                  <a:schemeClr val="accent2">
                    <a:lumMod val="75000"/>
                  </a:schemeClr>
                </a:solidFill>
              </a:rPr>
              <a:t>koe‘uhī</a:t>
            </a:r>
            <a:r>
              <a:rPr lang="en-US" sz="2600" dirty="0">
                <a:solidFill>
                  <a:schemeClr val="accent2">
                    <a:lumMod val="75000"/>
                  </a:schemeClr>
                </a:solidFill>
              </a:rPr>
              <a:t> ko e </a:t>
            </a:r>
            <a:r>
              <a:rPr lang="en-US" sz="2600" dirty="0" err="1">
                <a:solidFill>
                  <a:schemeClr val="accent2">
                    <a:lumMod val="75000"/>
                  </a:schemeClr>
                </a:solidFill>
              </a:rPr>
              <a:t>me‘a</a:t>
            </a:r>
            <a:r>
              <a:rPr lang="en-US" sz="2600" dirty="0">
                <a:solidFill>
                  <a:schemeClr val="accent2">
                    <a:lumMod val="75000"/>
                  </a:schemeClr>
                </a:solidFill>
              </a:rPr>
              <a:t> ne </a:t>
            </a:r>
            <a:r>
              <a:rPr lang="en-US" sz="2600" dirty="0" err="1">
                <a:solidFill>
                  <a:schemeClr val="accent2">
                    <a:lumMod val="75000"/>
                  </a:schemeClr>
                </a:solidFill>
              </a:rPr>
              <a:t>hokó</a:t>
            </a:r>
            <a:endParaRPr lang="en-US" sz="2600" dirty="0">
              <a:solidFill>
                <a:schemeClr val="accent2">
                  <a:lumMod val="75000"/>
                </a:schemeClr>
              </a:solidFill>
            </a:endParaRPr>
          </a:p>
          <a:p>
            <a:pPr lvl="1"/>
            <a:r>
              <a:rPr lang="en-US" altLang="en-US" sz="2600" dirty="0">
                <a:solidFill>
                  <a:schemeClr val="accent2">
                    <a:lumMod val="75000"/>
                  </a:schemeClr>
                </a:solidFill>
                <a:ea typeface="Gill Sans Light"/>
                <a:cs typeface="Gill Sans Light"/>
              </a:rPr>
              <a:t>‘Ikai lava ‘o </a:t>
            </a:r>
            <a:r>
              <a:rPr lang="en-US" altLang="en-US" sz="2600" dirty="0" err="1">
                <a:solidFill>
                  <a:schemeClr val="accent2">
                    <a:lumMod val="75000"/>
                  </a:schemeClr>
                </a:solidFill>
                <a:ea typeface="Gill Sans Light"/>
                <a:cs typeface="Gill Sans Light"/>
              </a:rPr>
              <a:t>fetukutuku</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vave</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lolotonga</a:t>
            </a:r>
            <a:r>
              <a:rPr lang="en-US" altLang="en-US" sz="2600" dirty="0">
                <a:solidFill>
                  <a:schemeClr val="accent2">
                    <a:lumMod val="75000"/>
                  </a:schemeClr>
                </a:solidFill>
                <a:ea typeface="Gill Sans Light"/>
                <a:cs typeface="Gill Sans Light"/>
              </a:rPr>
              <a:t> e </a:t>
            </a:r>
            <a:r>
              <a:rPr lang="en-US" altLang="en-US" sz="2600" dirty="0" err="1">
                <a:solidFill>
                  <a:schemeClr val="accent2">
                    <a:lumMod val="75000"/>
                  </a:schemeClr>
                </a:solidFill>
                <a:ea typeface="Gill Sans Light"/>
                <a:cs typeface="Gill Sans Light"/>
              </a:rPr>
              <a:t>fakatamakí</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ma‘u</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kinautolu</a:t>
            </a:r>
            <a:r>
              <a:rPr lang="en-US" altLang="en-US" sz="2600" dirty="0">
                <a:solidFill>
                  <a:schemeClr val="accent2">
                    <a:lumMod val="75000"/>
                  </a:schemeClr>
                </a:solidFill>
                <a:ea typeface="Gill Sans Light"/>
                <a:cs typeface="Gill Sans Light"/>
              </a:rPr>
              <a:t> he </a:t>
            </a:r>
            <a:r>
              <a:rPr lang="en-US" altLang="en-US" sz="2600" dirty="0" err="1">
                <a:solidFill>
                  <a:schemeClr val="accent2">
                    <a:lumMod val="75000"/>
                  </a:schemeClr>
                </a:solidFill>
                <a:ea typeface="Gill Sans Light"/>
                <a:cs typeface="Gill Sans Light"/>
              </a:rPr>
              <a:t>feitu‘u</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fakatu‘utāmaki</a:t>
            </a:r>
            <a:endParaRPr lang="en-US" altLang="en-US" sz="2600" dirty="0">
              <a:solidFill>
                <a:schemeClr val="accent2">
                  <a:lumMod val="75000"/>
                </a:schemeClr>
              </a:solidFill>
              <a:ea typeface="Gill Sans Light"/>
              <a:cs typeface="Gill Sans Light"/>
            </a:endParaRPr>
          </a:p>
          <a:p>
            <a:pPr lvl="1"/>
            <a:r>
              <a:rPr lang="en-US" altLang="en-US" sz="2600" dirty="0">
                <a:solidFill>
                  <a:srgbClr val="231F20"/>
                </a:solidFill>
                <a:ea typeface="Gill Sans Light"/>
                <a:cs typeface="Gill Sans Light"/>
              </a:rPr>
              <a:t> </a:t>
            </a:r>
            <a:r>
              <a:rPr lang="en-US" altLang="en-US" sz="2600" dirty="0">
                <a:solidFill>
                  <a:schemeClr val="accent2">
                    <a:lumMod val="75000"/>
                  </a:schemeClr>
                </a:solidFill>
                <a:ea typeface="Gill Sans Light"/>
                <a:cs typeface="Gill Sans Light"/>
              </a:rPr>
              <a:t>Mole ‘a e ‘</a:t>
            </a:r>
            <a:r>
              <a:rPr lang="en-US" altLang="en-US" sz="2600" dirty="0" err="1">
                <a:solidFill>
                  <a:schemeClr val="accent2">
                    <a:lumMod val="75000"/>
                  </a:schemeClr>
                </a:solidFill>
                <a:ea typeface="Gill Sans Light"/>
                <a:cs typeface="Gill Sans Light"/>
              </a:rPr>
              <a:t>apí</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apiakó</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mo</a:t>
            </a:r>
            <a:r>
              <a:rPr lang="en-US" altLang="en-US" sz="2600" dirty="0">
                <a:solidFill>
                  <a:schemeClr val="accent2">
                    <a:lumMod val="75000"/>
                  </a:schemeClr>
                </a:solidFill>
                <a:ea typeface="Gill Sans Light"/>
                <a:cs typeface="Gill Sans Light"/>
              </a:rPr>
              <a:t> e </a:t>
            </a:r>
            <a:r>
              <a:rPr lang="en-US" altLang="en-US" sz="2600" dirty="0" err="1">
                <a:solidFill>
                  <a:schemeClr val="accent2">
                    <a:lumMod val="75000"/>
                  </a:schemeClr>
                </a:solidFill>
                <a:ea typeface="Gill Sans Light"/>
                <a:cs typeface="Gill Sans Light"/>
              </a:rPr>
              <a:t>ngaahi</a:t>
            </a:r>
            <a:r>
              <a:rPr lang="en-US" altLang="en-US" sz="2600" dirty="0">
                <a:solidFill>
                  <a:schemeClr val="accent2">
                    <a:lumMod val="75000"/>
                  </a:schemeClr>
                </a:solidFill>
                <a:ea typeface="Gill Sans Light"/>
                <a:cs typeface="Gill Sans Light"/>
              </a:rPr>
              <a:t> </a:t>
            </a:r>
            <a:r>
              <a:rPr lang="en-US" altLang="en-US" sz="2600" dirty="0" err="1">
                <a:solidFill>
                  <a:schemeClr val="accent2">
                    <a:lumMod val="75000"/>
                  </a:schemeClr>
                </a:solidFill>
                <a:ea typeface="Gill Sans Light"/>
                <a:cs typeface="Gill Sans Light"/>
              </a:rPr>
              <a:t>koloá</a:t>
            </a:r>
            <a:endParaRPr lang="en-US" altLang="en-US" sz="2600" dirty="0">
              <a:solidFill>
                <a:schemeClr val="accent2">
                  <a:lumMod val="75000"/>
                </a:schemeClr>
              </a:solidFill>
              <a:ea typeface="Gill Sans Light"/>
              <a:cs typeface="Gill Sans Light"/>
            </a:endParaRPr>
          </a:p>
          <a:p>
            <a:pPr marL="457200" lvl="1" indent="0">
              <a:buNone/>
            </a:pPr>
            <a:endParaRPr lang="en-US" dirty="0"/>
          </a:p>
        </p:txBody>
      </p:sp>
      <p:pic>
        <p:nvPicPr>
          <p:cNvPr id="4" name="Picture 3" descr="unicef_logo">
            <a:extLst>
              <a:ext uri="{FF2B5EF4-FFF2-40B4-BE49-F238E27FC236}">
                <a16:creationId xmlns:a16="http://schemas.microsoft.com/office/drawing/2014/main" id="{11D1E7F8-1CE3-4EDD-99B0-A7EF73C5C5BF}"/>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386353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2F22-4129-4CD2-9F28-2C29586AEF3A}"/>
              </a:ext>
            </a:extLst>
          </p:cNvPr>
          <p:cNvSpPr>
            <a:spLocks noGrp="1"/>
          </p:cNvSpPr>
          <p:nvPr>
            <p:ph type="title"/>
          </p:nvPr>
        </p:nvSpPr>
        <p:spPr>
          <a:xfrm>
            <a:off x="337456" y="365125"/>
            <a:ext cx="11381068" cy="1325563"/>
          </a:xfrm>
          <a:solidFill>
            <a:schemeClr val="accent2">
              <a:lumMod val="60000"/>
              <a:lumOff val="40000"/>
            </a:schemeClr>
          </a:solidFill>
        </p:spPr>
        <p:txBody>
          <a:bodyPr>
            <a:normAutofit/>
          </a:bodyPr>
          <a:lstStyle/>
          <a:p>
            <a:r>
              <a:rPr lang="en-US" sz="4000" b="1" dirty="0" err="1"/>
              <a:t>Ko</a:t>
            </a:r>
            <a:r>
              <a:rPr lang="en-US" sz="4000" b="1" dirty="0"/>
              <a:t> ha </a:t>
            </a:r>
            <a:r>
              <a:rPr lang="en-US" sz="4000" b="1" dirty="0" err="1"/>
              <a:t>ngaahi</a:t>
            </a:r>
            <a:r>
              <a:rPr lang="en-US" sz="4000" b="1" dirty="0"/>
              <a:t> </a:t>
            </a:r>
            <a:r>
              <a:rPr lang="en-US" sz="4000" b="1" dirty="0" err="1"/>
              <a:t>me‘a</a:t>
            </a:r>
            <a:r>
              <a:rPr lang="en-US" sz="4000" b="1" dirty="0"/>
              <a:t> ‘</a:t>
            </a:r>
            <a:r>
              <a:rPr lang="en-US" sz="4000" b="1" dirty="0" err="1"/>
              <a:t>oku</a:t>
            </a:r>
            <a:r>
              <a:rPr lang="en-US" sz="4000" b="1" dirty="0"/>
              <a:t> toe </a:t>
            </a:r>
            <a:r>
              <a:rPr lang="en-US" sz="4000" b="1" dirty="0" err="1"/>
              <a:t>ki‘i</a:t>
            </a:r>
            <a:r>
              <a:rPr lang="en-US" sz="4000" b="1" dirty="0"/>
              <a:t> </a:t>
            </a:r>
            <a:r>
              <a:rPr lang="en-US" sz="4000" b="1" dirty="0" err="1"/>
              <a:t>ngali</a:t>
            </a:r>
            <a:r>
              <a:rPr lang="en-US" sz="4000" b="1" dirty="0"/>
              <a:t> </a:t>
            </a:r>
            <a:r>
              <a:rPr lang="en-US" sz="4000" b="1" dirty="0" err="1"/>
              <a:t>faingata‘a</a:t>
            </a:r>
            <a:r>
              <a:rPr lang="en-US" sz="4000" b="1" dirty="0"/>
              <a:t> </a:t>
            </a:r>
            <a:r>
              <a:rPr lang="en-US" sz="4000" b="1" dirty="0" err="1"/>
              <a:t>ange</a:t>
            </a:r>
            <a:r>
              <a:rPr lang="en-US" sz="4000" b="1" dirty="0"/>
              <a:t>:</a:t>
            </a:r>
          </a:p>
        </p:txBody>
      </p:sp>
      <p:sp>
        <p:nvSpPr>
          <p:cNvPr id="3" name="Content Placeholder 2">
            <a:extLst>
              <a:ext uri="{FF2B5EF4-FFF2-40B4-BE49-F238E27FC236}">
                <a16:creationId xmlns:a16="http://schemas.microsoft.com/office/drawing/2014/main" id="{8001963E-88FA-4B3B-9E10-8E288C2C1D08}"/>
              </a:ext>
            </a:extLst>
          </p:cNvPr>
          <p:cNvSpPr>
            <a:spLocks noGrp="1"/>
          </p:cNvSpPr>
          <p:nvPr>
            <p:ph idx="1"/>
          </p:nvPr>
        </p:nvSpPr>
        <p:spPr>
          <a:xfrm>
            <a:off x="337456" y="1967849"/>
            <a:ext cx="11381068" cy="3332120"/>
          </a:xfrm>
        </p:spPr>
        <p:txBody>
          <a:bodyPr vert="horz" lIns="91440" tIns="45720" rIns="91440" bIns="45720" rtlCol="0" anchor="t">
            <a:noAutofit/>
          </a:bodyPr>
          <a:lstStyle/>
          <a:p>
            <a:r>
              <a:rPr lang="en-US" sz="1400" dirty="0"/>
              <a:t>‘Oku </a:t>
            </a:r>
            <a:r>
              <a:rPr lang="en-US" sz="1400" dirty="0" err="1"/>
              <a:t>tokolahi</a:t>
            </a:r>
            <a:r>
              <a:rPr lang="en-US" sz="1400" dirty="0"/>
              <a:t> pe ‘a e </a:t>
            </a:r>
            <a:r>
              <a:rPr lang="en-US" sz="1400" dirty="0" err="1"/>
              <a:t>fānau</a:t>
            </a:r>
            <a:r>
              <a:rPr lang="en-US" sz="1400" dirty="0"/>
              <a:t> </a:t>
            </a:r>
            <a:r>
              <a:rPr lang="en-US" sz="1400" dirty="0" err="1"/>
              <a:t>te</a:t>
            </a:r>
            <a:r>
              <a:rPr lang="en-US" sz="1400" dirty="0"/>
              <a:t> </a:t>
            </a:r>
            <a:r>
              <a:rPr lang="en-US" sz="1400" dirty="0" err="1"/>
              <a:t>nau</a:t>
            </a:r>
            <a:r>
              <a:rPr lang="en-US" sz="1400" dirty="0"/>
              <a:t> </a:t>
            </a:r>
            <a:r>
              <a:rPr lang="en-US" sz="1400" dirty="0" err="1"/>
              <a:t>fakahā</a:t>
            </a:r>
            <a:r>
              <a:rPr lang="en-US" sz="1400" dirty="0"/>
              <a:t> pe ‘a e </a:t>
            </a:r>
            <a:r>
              <a:rPr lang="en-US" sz="1400" dirty="0" err="1"/>
              <a:t>ngaahi</a:t>
            </a:r>
            <a:r>
              <a:rPr lang="en-US" sz="1400" dirty="0"/>
              <a:t> </a:t>
            </a:r>
            <a:r>
              <a:rPr lang="en-US" sz="1400" dirty="0" err="1"/>
              <a:t>me‘a</a:t>
            </a:r>
            <a:r>
              <a:rPr lang="en-US" sz="1400" dirty="0"/>
              <a:t> ‘</a:t>
            </a:r>
            <a:r>
              <a:rPr lang="en-US" sz="1400" dirty="0" err="1"/>
              <a:t>oku</a:t>
            </a:r>
            <a:r>
              <a:rPr lang="en-US" sz="1400" dirty="0"/>
              <a:t> </a:t>
            </a:r>
            <a:r>
              <a:rPr lang="en-US" sz="1400" dirty="0" err="1"/>
              <a:t>mei</a:t>
            </a:r>
            <a:r>
              <a:rPr lang="en-US" sz="1400" dirty="0"/>
              <a:t> </a:t>
            </a:r>
            <a:r>
              <a:rPr lang="en-US" sz="1400" dirty="0" err="1"/>
              <a:t>tatau</a:t>
            </a:r>
            <a:r>
              <a:rPr lang="en-US" sz="1400" dirty="0"/>
              <a:t> pe </a:t>
            </a:r>
            <a:r>
              <a:rPr lang="en-US" sz="1400" dirty="0" err="1"/>
              <a:t>hangē</a:t>
            </a:r>
            <a:r>
              <a:rPr lang="en-US" sz="1400" dirty="0"/>
              <a:t> ko </a:t>
            </a:r>
            <a:r>
              <a:rPr lang="en-US" sz="1400" dirty="0" err="1"/>
              <a:t>ia</a:t>
            </a:r>
            <a:r>
              <a:rPr lang="en-US" sz="1400" dirty="0"/>
              <a:t> </a:t>
            </a:r>
            <a:r>
              <a:rPr lang="en-US" sz="1400" dirty="0" err="1"/>
              <a:t>kuo</a:t>
            </a:r>
            <a:r>
              <a:rPr lang="en-US" sz="1400" dirty="0"/>
              <a:t> ‘</a:t>
            </a:r>
            <a:r>
              <a:rPr lang="en-US" sz="1400" dirty="0" err="1"/>
              <a:t>osi</a:t>
            </a:r>
            <a:r>
              <a:rPr lang="en-US" sz="1400" dirty="0"/>
              <a:t> </a:t>
            </a:r>
            <a:r>
              <a:rPr lang="en-US" sz="1400" dirty="0" err="1"/>
              <a:t>fai</a:t>
            </a:r>
            <a:r>
              <a:rPr lang="en-US" sz="1400" dirty="0"/>
              <a:t> ki ai e </a:t>
            </a:r>
            <a:r>
              <a:rPr lang="en-US" sz="1400" dirty="0" err="1"/>
              <a:t>talanoá</a:t>
            </a:r>
            <a:endParaRPr lang="en-US" sz="1400" dirty="0"/>
          </a:p>
          <a:p>
            <a:r>
              <a:rPr lang="en-US" sz="1400" dirty="0"/>
              <a:t>Ka ‘e ‘</a:t>
            </a:r>
            <a:r>
              <a:rPr lang="en-US" sz="1400" dirty="0" err="1"/>
              <a:t>i</a:t>
            </a:r>
            <a:r>
              <a:rPr lang="en-US" sz="1400" dirty="0"/>
              <a:t> ai pe ‘a e </a:t>
            </a:r>
            <a:r>
              <a:rPr lang="en-US" sz="1400" dirty="0" err="1"/>
              <a:t>fa‘ahinga</a:t>
            </a:r>
            <a:r>
              <a:rPr lang="en-US" sz="1400" dirty="0"/>
              <a:t> </a:t>
            </a:r>
            <a:r>
              <a:rPr lang="en-US" sz="1400" dirty="0" err="1"/>
              <a:t>ia</a:t>
            </a:r>
            <a:r>
              <a:rPr lang="en-US" sz="1400" dirty="0"/>
              <a:t> ‘e ‘</a:t>
            </a:r>
            <a:r>
              <a:rPr lang="en-US" sz="1400" dirty="0" err="1"/>
              <a:t>asi</a:t>
            </a:r>
            <a:r>
              <a:rPr lang="en-US" sz="1400" dirty="0"/>
              <a:t> </a:t>
            </a:r>
            <a:r>
              <a:rPr lang="en-US" sz="1400" dirty="0" err="1"/>
              <a:t>mai</a:t>
            </a:r>
            <a:r>
              <a:rPr lang="en-US" sz="1400" dirty="0"/>
              <a:t> </a:t>
            </a:r>
            <a:r>
              <a:rPr lang="en-US" sz="1400" dirty="0" err="1"/>
              <a:t>meiate</a:t>
            </a:r>
            <a:r>
              <a:rPr lang="en-US" sz="1400" dirty="0"/>
              <a:t> </a:t>
            </a:r>
            <a:r>
              <a:rPr lang="en-US" sz="1400" dirty="0" err="1"/>
              <a:t>kinautolu</a:t>
            </a:r>
            <a:r>
              <a:rPr lang="en-US" sz="1400" dirty="0"/>
              <a:t> ‘a e </a:t>
            </a:r>
            <a:r>
              <a:rPr lang="en-US" sz="1400" dirty="0" err="1"/>
              <a:t>ngaahi</a:t>
            </a:r>
            <a:r>
              <a:rPr lang="en-US" sz="1400" dirty="0"/>
              <a:t> ‘</a:t>
            </a:r>
            <a:r>
              <a:rPr lang="en-US" sz="1400" dirty="0" err="1"/>
              <a:t>ulungaanga</a:t>
            </a:r>
            <a:r>
              <a:rPr lang="en-US" sz="1400" dirty="0"/>
              <a:t> </a:t>
            </a:r>
            <a:r>
              <a:rPr lang="en-US" sz="1400" dirty="0" err="1"/>
              <a:t>ia</a:t>
            </a:r>
            <a:r>
              <a:rPr lang="en-US" sz="1400" dirty="0"/>
              <a:t> ‘</a:t>
            </a:r>
            <a:r>
              <a:rPr lang="en-US" sz="1400" dirty="0" err="1"/>
              <a:t>oku</a:t>
            </a:r>
            <a:r>
              <a:rPr lang="en-US" sz="1400" dirty="0"/>
              <a:t> </a:t>
            </a:r>
            <a:r>
              <a:rPr lang="en-US" sz="1400" dirty="0" err="1"/>
              <a:t>kehe</a:t>
            </a:r>
            <a:r>
              <a:rPr lang="en-US" sz="1400" dirty="0"/>
              <a:t> </a:t>
            </a:r>
            <a:r>
              <a:rPr lang="en-US" sz="1400" dirty="0" err="1"/>
              <a:t>mo</a:t>
            </a:r>
            <a:r>
              <a:rPr lang="en-US" sz="1400" dirty="0"/>
              <a:t> </a:t>
            </a:r>
            <a:r>
              <a:rPr lang="en-US" sz="1400" dirty="0" err="1"/>
              <a:t>ki‘i</a:t>
            </a:r>
            <a:r>
              <a:rPr lang="en-US" sz="1400" dirty="0"/>
              <a:t> </a:t>
            </a:r>
            <a:r>
              <a:rPr lang="en-US" sz="1400" dirty="0" err="1"/>
              <a:t>faingata‘a</a:t>
            </a:r>
            <a:r>
              <a:rPr lang="en-US" sz="1400" dirty="0"/>
              <a:t> </a:t>
            </a:r>
            <a:r>
              <a:rPr lang="en-US" sz="1400" dirty="0" err="1"/>
              <a:t>ange</a:t>
            </a:r>
            <a:r>
              <a:rPr lang="en-US" sz="1400" dirty="0"/>
              <a:t>.</a:t>
            </a:r>
          </a:p>
          <a:p>
            <a:r>
              <a:rPr lang="en-US" sz="1400" dirty="0" err="1"/>
              <a:t>Hangē</a:t>
            </a:r>
            <a:r>
              <a:rPr lang="en-US" sz="1400" dirty="0"/>
              <a:t> </a:t>
            </a:r>
            <a:r>
              <a:rPr lang="en-US" sz="1400" dirty="0" err="1"/>
              <a:t>koeni</a:t>
            </a:r>
            <a:r>
              <a:rPr lang="en-US" sz="1400" dirty="0"/>
              <a:t>:</a:t>
            </a:r>
          </a:p>
          <a:p>
            <a:pPr lvl="1"/>
            <a:r>
              <a:rPr lang="en-US" sz="1400" dirty="0" err="1"/>
              <a:t>Tu‘u</a:t>
            </a:r>
            <a:r>
              <a:rPr lang="en-US" sz="1400" dirty="0"/>
              <a:t> </a:t>
            </a:r>
            <a:r>
              <a:rPr lang="en-US" sz="1400" dirty="0" err="1"/>
              <a:t>laveangofua</a:t>
            </a:r>
            <a:r>
              <a:rPr lang="en-US" sz="1400" dirty="0"/>
              <a:t> </a:t>
            </a:r>
            <a:r>
              <a:rPr lang="en-US" sz="1400" dirty="0" err="1"/>
              <a:t>ke</a:t>
            </a:r>
            <a:r>
              <a:rPr lang="en-US" sz="1400" dirty="0"/>
              <a:t> ne </a:t>
            </a:r>
            <a:r>
              <a:rPr lang="en-US" sz="1400" dirty="0" err="1"/>
              <a:t>fakalavea‘i</a:t>
            </a:r>
            <a:r>
              <a:rPr lang="en-US" sz="1400" dirty="0"/>
              <a:t> pe </a:t>
            </a:r>
            <a:r>
              <a:rPr lang="en-US" sz="1400" dirty="0" err="1"/>
              <a:t>ia</a:t>
            </a:r>
            <a:r>
              <a:rPr lang="en-US" sz="1400" dirty="0"/>
              <a:t> </a:t>
            </a:r>
            <a:r>
              <a:rPr lang="en-US" sz="1400" dirty="0" err="1"/>
              <a:t>mo</a:t>
            </a:r>
            <a:r>
              <a:rPr lang="en-US" sz="1400" dirty="0"/>
              <a:t> ha </a:t>
            </a:r>
            <a:r>
              <a:rPr lang="en-US" sz="1400" dirty="0" err="1"/>
              <a:t>kakai</a:t>
            </a:r>
            <a:r>
              <a:rPr lang="en-US" sz="1400" dirty="0"/>
              <a:t> </a:t>
            </a:r>
            <a:r>
              <a:rPr lang="en-US" sz="1400" dirty="0" err="1"/>
              <a:t>kehe</a:t>
            </a:r>
            <a:r>
              <a:rPr lang="en-US" sz="1400" dirty="0"/>
              <a:t> </a:t>
            </a:r>
            <a:r>
              <a:rPr lang="en-US" sz="1400" dirty="0" err="1"/>
              <a:t>hangę</a:t>
            </a:r>
            <a:r>
              <a:rPr lang="en-US" sz="1400" dirty="0"/>
              <a:t> ko </a:t>
            </a:r>
            <a:r>
              <a:rPr lang="en-US" sz="1400" dirty="0" err="1"/>
              <a:t>hano</a:t>
            </a:r>
            <a:r>
              <a:rPr lang="en-US" sz="1400" dirty="0"/>
              <a:t> </a:t>
            </a:r>
            <a:r>
              <a:rPr lang="en-US" sz="1400" dirty="0" err="1"/>
              <a:t>hifi</a:t>
            </a:r>
            <a:r>
              <a:rPr lang="en-US" sz="1400" dirty="0"/>
              <a:t> ha </a:t>
            </a:r>
            <a:r>
              <a:rPr lang="en-US" sz="1400" dirty="0" err="1"/>
              <a:t>konga</a:t>
            </a:r>
            <a:r>
              <a:rPr lang="en-US" sz="1400" dirty="0"/>
              <a:t> </a:t>
            </a:r>
            <a:r>
              <a:rPr lang="en-US" sz="1400" dirty="0" err="1"/>
              <a:t>honau</a:t>
            </a:r>
            <a:r>
              <a:rPr lang="en-US" sz="1400" dirty="0"/>
              <a:t> </a:t>
            </a:r>
            <a:r>
              <a:rPr lang="en-US" sz="1400" dirty="0" err="1"/>
              <a:t>sinó</a:t>
            </a:r>
            <a:endParaRPr lang="en-US" sz="1400" dirty="0"/>
          </a:p>
          <a:p>
            <a:pPr lvl="1"/>
            <a:r>
              <a:rPr lang="en-US" sz="1400" dirty="0"/>
              <a:t>Talanoa </a:t>
            </a:r>
            <a:r>
              <a:rPr lang="en-US" sz="1400" dirty="0" err="1"/>
              <a:t>taonakita</a:t>
            </a:r>
            <a:r>
              <a:rPr lang="en-US" sz="1400" dirty="0"/>
              <a:t> </a:t>
            </a:r>
            <a:r>
              <a:rPr lang="en-US" sz="1400" dirty="0" err="1"/>
              <a:t>mo</a:t>
            </a:r>
            <a:r>
              <a:rPr lang="en-US" sz="1400" dirty="0"/>
              <a:t> </a:t>
            </a:r>
            <a:r>
              <a:rPr lang="en-US" sz="1400" dirty="0" err="1"/>
              <a:t>feinga</a:t>
            </a:r>
            <a:r>
              <a:rPr lang="en-US" sz="1400" dirty="0"/>
              <a:t> </a:t>
            </a:r>
            <a:r>
              <a:rPr lang="en-US" sz="1400" dirty="0" err="1"/>
              <a:t>ke</a:t>
            </a:r>
            <a:r>
              <a:rPr lang="en-US" sz="1400" dirty="0"/>
              <a:t> </a:t>
            </a:r>
            <a:r>
              <a:rPr lang="en-US" sz="1400" dirty="0" err="1"/>
              <a:t>taonakita</a:t>
            </a:r>
            <a:endParaRPr lang="en-US" sz="1400" dirty="0"/>
          </a:p>
          <a:p>
            <a:pPr lvl="1"/>
            <a:r>
              <a:rPr lang="en-US" sz="1400" dirty="0" err="1"/>
              <a:t>Faka‘ali‘ali</a:t>
            </a:r>
            <a:r>
              <a:rPr lang="en-US" sz="1400" dirty="0"/>
              <a:t> e </a:t>
            </a:r>
            <a:r>
              <a:rPr lang="en-US" sz="1400" dirty="0" err="1"/>
              <a:t>tō‘onga</a:t>
            </a:r>
            <a:r>
              <a:rPr lang="en-US" sz="1400" dirty="0"/>
              <a:t> </a:t>
            </a:r>
            <a:r>
              <a:rPr lang="en-US" sz="1400" dirty="0" err="1"/>
              <a:t>hangē</a:t>
            </a:r>
            <a:r>
              <a:rPr lang="en-US" sz="1400" dirty="0"/>
              <a:t> ‘</a:t>
            </a:r>
            <a:r>
              <a:rPr lang="en-US" sz="1400" dirty="0" err="1"/>
              <a:t>oku</a:t>
            </a:r>
            <a:r>
              <a:rPr lang="en-US" sz="1400" dirty="0"/>
              <a:t> ‘</a:t>
            </a:r>
            <a:r>
              <a:rPr lang="en-US" sz="1400" dirty="0" err="1"/>
              <a:t>ikai</a:t>
            </a:r>
            <a:r>
              <a:rPr lang="en-US" sz="1400" dirty="0"/>
              <a:t> </a:t>
            </a:r>
            <a:r>
              <a:rPr lang="en-US" sz="1400" dirty="0" err="1"/>
              <a:t>ke</a:t>
            </a:r>
            <a:r>
              <a:rPr lang="en-US" sz="1400" dirty="0"/>
              <a:t> ne </a:t>
            </a:r>
            <a:r>
              <a:rPr lang="en-US" sz="1400" dirty="0" err="1"/>
              <a:t>ongo‘i</a:t>
            </a:r>
            <a:r>
              <a:rPr lang="en-US" sz="1400" dirty="0"/>
              <a:t> ha me ‘a – </a:t>
            </a:r>
            <a:r>
              <a:rPr lang="en-US" sz="1400" dirty="0" err="1"/>
              <a:t>siosionoa</a:t>
            </a:r>
            <a:r>
              <a:rPr lang="en-US" sz="1400" dirty="0"/>
              <a:t> </a:t>
            </a:r>
            <a:r>
              <a:rPr lang="en-US" sz="1400" dirty="0" err="1"/>
              <a:t>mo</a:t>
            </a:r>
            <a:r>
              <a:rPr lang="en-US" sz="1400" dirty="0"/>
              <a:t> </a:t>
            </a:r>
            <a:r>
              <a:rPr lang="en-US" sz="1400" dirty="0" err="1"/>
              <a:t>hangē</a:t>
            </a:r>
            <a:r>
              <a:rPr lang="en-US" sz="1400" dirty="0"/>
              <a:t> ‘</a:t>
            </a:r>
            <a:r>
              <a:rPr lang="en-US" sz="1400" dirty="0" err="1"/>
              <a:t>oku</a:t>
            </a:r>
            <a:r>
              <a:rPr lang="en-US" sz="1400" dirty="0"/>
              <a:t> ‘</a:t>
            </a:r>
            <a:r>
              <a:rPr lang="en-US" sz="1400" dirty="0" err="1"/>
              <a:t>ikai</a:t>
            </a:r>
            <a:r>
              <a:rPr lang="en-US" sz="1400" dirty="0"/>
              <a:t> </a:t>
            </a:r>
            <a:r>
              <a:rPr lang="en-US" sz="1400" dirty="0" err="1"/>
              <a:t>ke</a:t>
            </a:r>
            <a:r>
              <a:rPr lang="en-US" sz="1400" dirty="0"/>
              <a:t> ‘</a:t>
            </a:r>
            <a:r>
              <a:rPr lang="en-US" sz="1400" dirty="0" err="1"/>
              <a:t>i</a:t>
            </a:r>
            <a:r>
              <a:rPr lang="en-US" sz="1400" dirty="0"/>
              <a:t> ai ha fa ‘</a:t>
            </a:r>
            <a:r>
              <a:rPr lang="en-US" sz="1400" dirty="0" err="1"/>
              <a:t>ahinga</a:t>
            </a:r>
            <a:r>
              <a:rPr lang="en-US" sz="1400" dirty="0"/>
              <a:t> </a:t>
            </a:r>
            <a:r>
              <a:rPr lang="en-US" sz="1400" dirty="0" err="1"/>
              <a:t>ongo</a:t>
            </a:r>
            <a:r>
              <a:rPr lang="en-US" sz="1400" dirty="0"/>
              <a:t> ‘</a:t>
            </a:r>
            <a:r>
              <a:rPr lang="en-US" sz="1400" dirty="0" err="1"/>
              <a:t>oku</a:t>
            </a:r>
            <a:r>
              <a:rPr lang="en-US" sz="1400" dirty="0"/>
              <a:t> ne </a:t>
            </a:r>
            <a:r>
              <a:rPr lang="en-US" sz="1400" dirty="0" err="1"/>
              <a:t>ma‘u</a:t>
            </a:r>
            <a:endParaRPr lang="en-US" sz="1400" dirty="0"/>
          </a:p>
          <a:p>
            <a:pPr lvl="1"/>
            <a:r>
              <a:rPr lang="en-US" sz="1400" dirty="0" err="1"/>
              <a:t>Toutou</a:t>
            </a:r>
            <a:r>
              <a:rPr lang="en-US" sz="1400" dirty="0"/>
              <a:t> </a:t>
            </a:r>
            <a:r>
              <a:rPr lang="en-US" sz="1400" dirty="0" err="1"/>
              <a:t>lāunga</a:t>
            </a:r>
            <a:r>
              <a:rPr lang="en-US" sz="1400" dirty="0"/>
              <a:t> </a:t>
            </a:r>
            <a:r>
              <a:rPr lang="en-US" sz="1400" dirty="0" err="1"/>
              <a:t>mo</a:t>
            </a:r>
            <a:r>
              <a:rPr lang="en-US" sz="1400" dirty="0"/>
              <a:t> tangi </a:t>
            </a:r>
            <a:r>
              <a:rPr lang="en-US" sz="1400" dirty="0" err="1"/>
              <a:t>ta‘emamotu</a:t>
            </a:r>
            <a:endParaRPr lang="en-US" sz="1400" dirty="0"/>
          </a:p>
          <a:p>
            <a:pPr lvl="1"/>
            <a:r>
              <a:rPr lang="en-US" sz="1400" dirty="0" err="1"/>
              <a:t>Hangē</a:t>
            </a:r>
            <a:r>
              <a:rPr lang="en-US" sz="1400" dirty="0"/>
              <a:t> ‘</a:t>
            </a:r>
            <a:r>
              <a:rPr lang="en-US" sz="1400" dirty="0" err="1"/>
              <a:t>oku</a:t>
            </a:r>
            <a:r>
              <a:rPr lang="en-US" sz="1400" dirty="0"/>
              <a:t> ‘</a:t>
            </a:r>
            <a:r>
              <a:rPr lang="en-US" sz="1400" dirty="0" err="1"/>
              <a:t>ikai</a:t>
            </a:r>
            <a:r>
              <a:rPr lang="en-US" sz="1400" dirty="0"/>
              <a:t> </a:t>
            </a:r>
            <a:r>
              <a:rPr lang="en-US" sz="1400" dirty="0" err="1"/>
              <a:t>ke</a:t>
            </a:r>
            <a:r>
              <a:rPr lang="en-US" sz="1400" dirty="0"/>
              <a:t> ne </a:t>
            </a:r>
            <a:r>
              <a:rPr lang="en-US" sz="1400" dirty="0" err="1"/>
              <a:t>fakatokanga‘i</a:t>
            </a:r>
            <a:r>
              <a:rPr lang="en-US" sz="1400" dirty="0"/>
              <a:t> </a:t>
            </a:r>
            <a:r>
              <a:rPr lang="en-US" sz="1400" dirty="0" err="1"/>
              <a:t>hono</a:t>
            </a:r>
            <a:r>
              <a:rPr lang="en-US" sz="1400" dirty="0"/>
              <a:t> ‘</a:t>
            </a:r>
            <a:r>
              <a:rPr lang="en-US" sz="1400" dirty="0" err="1"/>
              <a:t>ātakaí</a:t>
            </a:r>
            <a:r>
              <a:rPr lang="en-US" sz="1400" dirty="0"/>
              <a:t> pea ‘</a:t>
            </a:r>
            <a:r>
              <a:rPr lang="en-US" sz="1400" dirty="0" err="1"/>
              <a:t>ikai</a:t>
            </a:r>
            <a:r>
              <a:rPr lang="en-US" sz="1400" dirty="0"/>
              <a:t> </a:t>
            </a:r>
            <a:r>
              <a:rPr lang="en-US" sz="1400" dirty="0" err="1"/>
              <a:t>fu‘u</a:t>
            </a:r>
            <a:r>
              <a:rPr lang="en-US" sz="1400" dirty="0"/>
              <a:t> fie kau ki ha </a:t>
            </a:r>
            <a:r>
              <a:rPr lang="en-US" sz="1400" dirty="0" err="1"/>
              <a:t>me‘a</a:t>
            </a:r>
            <a:r>
              <a:rPr lang="en-US" sz="1400" dirty="0"/>
              <a:t> ‘o </a:t>
            </a:r>
            <a:r>
              <a:rPr lang="en-US" sz="1400" dirty="0" err="1"/>
              <a:t>hangē</a:t>
            </a:r>
            <a:r>
              <a:rPr lang="en-US" sz="1400" dirty="0"/>
              <a:t> ko e </a:t>
            </a:r>
            <a:r>
              <a:rPr lang="en-US" sz="1400" dirty="0" err="1"/>
              <a:t>kuohilí</a:t>
            </a:r>
            <a:endParaRPr lang="en-US" sz="1400" dirty="0"/>
          </a:p>
          <a:p>
            <a:pPr lvl="1"/>
            <a:r>
              <a:rPr lang="en-US" sz="1400" dirty="0" err="1"/>
              <a:t>hangē</a:t>
            </a:r>
            <a:r>
              <a:rPr lang="en-US" sz="1400" dirty="0"/>
              <a:t> ‘</a:t>
            </a:r>
            <a:r>
              <a:rPr lang="en-US" sz="1400" dirty="0" err="1"/>
              <a:t>pku</a:t>
            </a:r>
            <a:r>
              <a:rPr lang="en-US" sz="1400" dirty="0"/>
              <a:t> </a:t>
            </a:r>
            <a:r>
              <a:rPr lang="en-US" sz="1400" dirty="0" err="1"/>
              <a:t>sio</a:t>
            </a:r>
            <a:r>
              <a:rPr lang="en-US" sz="1400" dirty="0"/>
              <a:t> </a:t>
            </a:r>
            <a:r>
              <a:rPr lang="en-US" sz="1400" dirty="0" err="1"/>
              <a:t>mo</a:t>
            </a:r>
            <a:r>
              <a:rPr lang="en-US" sz="1400" dirty="0"/>
              <a:t> </a:t>
            </a:r>
            <a:r>
              <a:rPr lang="en-US" sz="1400" dirty="0" err="1"/>
              <a:t>fanongo</a:t>
            </a:r>
            <a:r>
              <a:rPr lang="en-US" sz="1400" dirty="0"/>
              <a:t> ki ha </a:t>
            </a:r>
            <a:r>
              <a:rPr lang="en-US" sz="1400" dirty="0" err="1"/>
              <a:t>ngaahi</a:t>
            </a:r>
            <a:r>
              <a:rPr lang="en-US" sz="1400" dirty="0"/>
              <a:t> ‘</a:t>
            </a:r>
            <a:r>
              <a:rPr lang="en-US" sz="1400" dirty="0" err="1"/>
              <a:t>ata</a:t>
            </a:r>
            <a:r>
              <a:rPr lang="en-US" sz="1400" dirty="0"/>
              <a:t> pe </a:t>
            </a:r>
            <a:r>
              <a:rPr lang="en-US" sz="1400" dirty="0" err="1"/>
              <a:t>ongo</a:t>
            </a:r>
            <a:r>
              <a:rPr lang="en-US" sz="1400" dirty="0"/>
              <a:t> </a:t>
            </a:r>
          </a:p>
          <a:p>
            <a:pPr lvl="1"/>
            <a:r>
              <a:rPr lang="en-US" sz="1400" dirty="0" err="1"/>
              <a:t>Toutou</a:t>
            </a:r>
            <a:r>
              <a:rPr lang="en-US" sz="1400" dirty="0"/>
              <a:t> </a:t>
            </a:r>
            <a:r>
              <a:rPr lang="en-US" sz="1400" dirty="0" err="1"/>
              <a:t>ongo‘i</a:t>
            </a:r>
            <a:r>
              <a:rPr lang="en-US" sz="1400" dirty="0"/>
              <a:t> </a:t>
            </a:r>
            <a:r>
              <a:rPr lang="en-US" sz="1400" dirty="0" err="1"/>
              <a:t>puputu‘u</a:t>
            </a:r>
            <a:endParaRPr lang="en-US" sz="1400" dirty="0"/>
          </a:p>
          <a:p>
            <a:pPr lvl="1"/>
            <a:r>
              <a:rPr lang="en-US" sz="1400" dirty="0" err="1"/>
              <a:t>Fakatātaa‘i</a:t>
            </a:r>
            <a:r>
              <a:rPr lang="en-US" sz="1400" dirty="0"/>
              <a:t> e </a:t>
            </a:r>
            <a:r>
              <a:rPr lang="en-US" sz="1400" dirty="0" err="1"/>
              <a:t>ngaahi</a:t>
            </a:r>
            <a:r>
              <a:rPr lang="en-US" sz="1400" dirty="0"/>
              <a:t> </a:t>
            </a:r>
            <a:r>
              <a:rPr lang="en-US" sz="1400" dirty="0" err="1"/>
              <a:t>tō‘onga</a:t>
            </a:r>
            <a:r>
              <a:rPr lang="en-US" sz="1400" dirty="0"/>
              <a:t> </a:t>
            </a:r>
            <a:r>
              <a:rPr lang="en-US" sz="1400" dirty="0" err="1"/>
              <a:t>mo</a:t>
            </a:r>
            <a:r>
              <a:rPr lang="en-US" sz="1400" dirty="0"/>
              <a:t> e ‘</a:t>
            </a:r>
            <a:r>
              <a:rPr lang="en-US" sz="1400" dirty="0" err="1"/>
              <a:t>ulungaanga</a:t>
            </a:r>
            <a:r>
              <a:rPr lang="en-US" sz="1400" dirty="0"/>
              <a:t> </a:t>
            </a:r>
            <a:r>
              <a:rPr lang="en-US" sz="1400" dirty="0" err="1"/>
              <a:t>fakalielia</a:t>
            </a:r>
            <a:endParaRPr lang="en-US" sz="1400" dirty="0"/>
          </a:p>
          <a:p>
            <a:pPr lvl="1"/>
            <a:r>
              <a:rPr lang="en-US" sz="1400" dirty="0"/>
              <a:t>Hā </a:t>
            </a:r>
            <a:r>
              <a:rPr lang="en-US" sz="1400" dirty="0" err="1"/>
              <a:t>mei</a:t>
            </a:r>
            <a:r>
              <a:rPr lang="en-US" sz="1400" dirty="0"/>
              <a:t> ai e </a:t>
            </a:r>
            <a:r>
              <a:rPr lang="en-US" sz="1400" dirty="0" err="1"/>
              <a:t>ngaahi</a:t>
            </a:r>
            <a:r>
              <a:rPr lang="en-US" sz="1400" dirty="0"/>
              <a:t> </a:t>
            </a:r>
            <a:r>
              <a:rPr lang="en-US" sz="1400" dirty="0" err="1"/>
              <a:t>faka‘ilonga</a:t>
            </a:r>
            <a:r>
              <a:rPr lang="en-US" sz="1400" dirty="0"/>
              <a:t> ‘o e </a:t>
            </a:r>
            <a:r>
              <a:rPr lang="en-US" sz="1400" dirty="0" err="1"/>
              <a:t>uesia</a:t>
            </a:r>
            <a:r>
              <a:rPr lang="en-US" sz="1400" dirty="0"/>
              <a:t> </a:t>
            </a:r>
            <a:r>
              <a:rPr lang="en-US" sz="1400" dirty="0" err="1"/>
              <a:t>faka‘atamaí</a:t>
            </a:r>
            <a:r>
              <a:rPr lang="en-US" sz="1400" dirty="0"/>
              <a:t>, </a:t>
            </a:r>
            <a:r>
              <a:rPr lang="en-US" sz="1400" dirty="0" err="1"/>
              <a:t>hangē</a:t>
            </a:r>
            <a:r>
              <a:rPr lang="en-US" sz="1400" dirty="0"/>
              <a:t> ko e </a:t>
            </a:r>
            <a:r>
              <a:rPr lang="en-US" sz="1400" dirty="0" err="1"/>
              <a:t>faingata‘a</a:t>
            </a:r>
            <a:r>
              <a:rPr lang="en-US" sz="1400" dirty="0"/>
              <a:t> ki ai </a:t>
            </a:r>
            <a:r>
              <a:rPr lang="en-US" sz="1400" dirty="0" err="1"/>
              <a:t>ke</a:t>
            </a:r>
            <a:r>
              <a:rPr lang="en-US" sz="1400" dirty="0"/>
              <a:t> </a:t>
            </a:r>
            <a:r>
              <a:rPr lang="en-US" sz="1400" dirty="0" err="1"/>
              <a:t>mahino‘i</a:t>
            </a:r>
            <a:r>
              <a:rPr lang="en-US" sz="1400" dirty="0"/>
              <a:t> e </a:t>
            </a:r>
            <a:r>
              <a:rPr lang="en-US" sz="1400" dirty="0" err="1"/>
              <a:t>ngaahi</a:t>
            </a:r>
            <a:r>
              <a:rPr lang="en-US" sz="1400" dirty="0"/>
              <a:t> </a:t>
            </a:r>
            <a:r>
              <a:rPr lang="en-US" sz="1400" dirty="0" err="1"/>
              <a:t>leá</a:t>
            </a:r>
            <a:r>
              <a:rPr lang="en-US" sz="1400" dirty="0"/>
              <a:t> </a:t>
            </a:r>
            <a:r>
              <a:rPr lang="en-US" sz="1400" dirty="0" err="1"/>
              <a:t>mo</a:t>
            </a:r>
            <a:r>
              <a:rPr lang="en-US" sz="1400" dirty="0"/>
              <a:t> e </a:t>
            </a:r>
            <a:r>
              <a:rPr lang="en-US" sz="1400" dirty="0" err="1"/>
              <a:t>feohi</a:t>
            </a:r>
            <a:r>
              <a:rPr lang="en-US" sz="1400" dirty="0"/>
              <a:t> </a:t>
            </a:r>
            <a:r>
              <a:rPr lang="en-US" sz="1400" dirty="0" err="1"/>
              <a:t>fakasōsiale</a:t>
            </a:r>
            <a:r>
              <a:rPr lang="en-US" sz="1400" dirty="0"/>
              <a:t> </a:t>
            </a:r>
            <a:r>
              <a:rPr lang="en-US" sz="1400" dirty="0" err="1"/>
              <a:t>mo</a:t>
            </a:r>
            <a:r>
              <a:rPr lang="en-US" sz="1400" dirty="0"/>
              <a:t> ha toe </a:t>
            </a:r>
            <a:r>
              <a:rPr lang="en-US" sz="1400" dirty="0" err="1"/>
              <a:t>kakai</a:t>
            </a:r>
            <a:r>
              <a:rPr lang="en-US" sz="1400" dirty="0"/>
              <a:t> </a:t>
            </a:r>
            <a:r>
              <a:rPr lang="en-US" sz="1400" dirty="0" err="1"/>
              <a:t>kehé</a:t>
            </a:r>
            <a:endParaRPr lang="en-US" sz="1400" dirty="0"/>
          </a:p>
          <a:p>
            <a:r>
              <a:rPr lang="en-US" sz="1400" b="1" i="1" dirty="0"/>
              <a:t>Ka </a:t>
            </a:r>
            <a:r>
              <a:rPr lang="en-US" sz="1400" b="1" i="1" dirty="0" err="1"/>
              <a:t>hā</a:t>
            </a:r>
            <a:r>
              <a:rPr lang="en-US" sz="1400" b="1" i="1" dirty="0"/>
              <a:t> leva e </a:t>
            </a:r>
            <a:r>
              <a:rPr lang="en-US" sz="1400" b="1" i="1" dirty="0" err="1"/>
              <a:t>ngaahi</a:t>
            </a:r>
            <a:r>
              <a:rPr lang="en-US" sz="1400" b="1" i="1" dirty="0"/>
              <a:t> </a:t>
            </a:r>
            <a:r>
              <a:rPr lang="en-US" sz="1400" b="1" i="1" dirty="0" err="1"/>
              <a:t>tō‘onga</a:t>
            </a:r>
            <a:r>
              <a:rPr lang="en-US" sz="1400" b="1" i="1" dirty="0"/>
              <a:t> ko </a:t>
            </a:r>
            <a:r>
              <a:rPr lang="en-US" sz="1400" b="1" i="1" dirty="0" err="1"/>
              <a:t>ení</a:t>
            </a:r>
            <a:r>
              <a:rPr lang="en-US" sz="1400" b="1" i="1" dirty="0"/>
              <a:t>, ‘</a:t>
            </a:r>
            <a:r>
              <a:rPr lang="en-US" sz="1400" b="1" i="1" dirty="0" err="1"/>
              <a:t>oku</a:t>
            </a:r>
            <a:r>
              <a:rPr lang="en-US" sz="1400" b="1" i="1" dirty="0"/>
              <a:t> </a:t>
            </a:r>
            <a:r>
              <a:rPr lang="en-US" sz="1400" b="1" i="1" dirty="0" err="1"/>
              <a:t>totonu</a:t>
            </a:r>
            <a:r>
              <a:rPr lang="en-US" sz="1400" b="1" i="1" dirty="0"/>
              <a:t> leva </a:t>
            </a:r>
            <a:r>
              <a:rPr lang="en-US" sz="1400" b="1" i="1" dirty="0" err="1"/>
              <a:t>ke</a:t>
            </a:r>
            <a:r>
              <a:rPr lang="en-US" sz="1400" b="1" i="1" dirty="0"/>
              <a:t> </a:t>
            </a:r>
            <a:r>
              <a:rPr lang="en-US" sz="1400" b="1" i="1" dirty="0" err="1"/>
              <a:t>lipooti</a:t>
            </a:r>
            <a:r>
              <a:rPr lang="en-US" sz="1400" b="1" i="1" dirty="0"/>
              <a:t> pea </a:t>
            </a:r>
            <a:r>
              <a:rPr lang="en-US" sz="1400" b="1" i="1" dirty="0" err="1"/>
              <a:t>fakafe‘iloaki</a:t>
            </a:r>
            <a:r>
              <a:rPr lang="en-US" sz="1400" b="1" i="1" dirty="0"/>
              <a:t> </a:t>
            </a:r>
            <a:r>
              <a:rPr lang="en-US" sz="1400" b="1" i="1" dirty="0" err="1"/>
              <a:t>ia</a:t>
            </a:r>
            <a:r>
              <a:rPr lang="en-US" sz="1400" b="1" i="1" dirty="0"/>
              <a:t> ki ha </a:t>
            </a:r>
            <a:r>
              <a:rPr lang="en-US" sz="1400" b="1" i="1" dirty="0" err="1"/>
              <a:t>mataotao</a:t>
            </a:r>
            <a:r>
              <a:rPr lang="en-US" sz="1400" b="1" i="1" dirty="0"/>
              <a:t> ‘</a:t>
            </a:r>
            <a:r>
              <a:rPr lang="en-US" sz="1400" b="1" i="1" dirty="0" err="1"/>
              <a:t>i</a:t>
            </a:r>
            <a:r>
              <a:rPr lang="en-US" sz="1400" b="1" i="1" dirty="0"/>
              <a:t> he </a:t>
            </a:r>
            <a:r>
              <a:rPr lang="en-US" sz="1400" b="1" i="1" dirty="0" err="1"/>
              <a:t>mala‘é</a:t>
            </a:r>
            <a:r>
              <a:rPr lang="en-US" sz="1400" b="1" i="1" dirty="0"/>
              <a:t> </a:t>
            </a:r>
            <a:r>
              <a:rPr lang="en-US" sz="1400" b="1" i="1" dirty="0" err="1"/>
              <a:t>ke</a:t>
            </a:r>
            <a:r>
              <a:rPr lang="en-US" sz="1400" b="1" i="1" dirty="0"/>
              <a:t> ne </a:t>
            </a:r>
            <a:r>
              <a:rPr lang="en-US" sz="1400" b="1" i="1" dirty="0" err="1"/>
              <a:t>tokoni‘i</a:t>
            </a:r>
            <a:r>
              <a:rPr lang="en-US" sz="1400" b="1" i="1" dirty="0"/>
              <a:t> ‘</a:t>
            </a:r>
            <a:r>
              <a:rPr lang="en-US" sz="1400" b="1" i="1" dirty="0" err="1"/>
              <a:t>i</a:t>
            </a:r>
            <a:r>
              <a:rPr lang="en-US" sz="1400" b="1" i="1" dirty="0"/>
              <a:t> he </a:t>
            </a:r>
            <a:r>
              <a:rPr lang="en-US" sz="1400" b="1" i="1" dirty="0" err="1"/>
              <a:t>vave</a:t>
            </a:r>
            <a:r>
              <a:rPr lang="en-US" sz="1400" b="1" i="1" dirty="0"/>
              <a:t> </a:t>
            </a:r>
            <a:r>
              <a:rPr lang="en-US" sz="1400" b="1" i="1" dirty="0" err="1"/>
              <a:t>tahá</a:t>
            </a:r>
            <a:r>
              <a:rPr lang="en-US" sz="1400" b="1" i="1" dirty="0"/>
              <a:t>.</a:t>
            </a:r>
          </a:p>
        </p:txBody>
      </p:sp>
      <p:pic>
        <p:nvPicPr>
          <p:cNvPr id="4" name="Picture 3" descr="unicef_logo">
            <a:extLst>
              <a:ext uri="{FF2B5EF4-FFF2-40B4-BE49-F238E27FC236}">
                <a16:creationId xmlns:a16="http://schemas.microsoft.com/office/drawing/2014/main" id="{514BCF60-7516-4416-9B87-4611098AC29B}"/>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5752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69B9A-DDFC-40E2-951F-3E83386AB6E1}"/>
              </a:ext>
            </a:extLst>
          </p:cNvPr>
          <p:cNvSpPr>
            <a:spLocks noGrp="1"/>
          </p:cNvSpPr>
          <p:nvPr>
            <p:ph type="ctrTitle"/>
          </p:nvPr>
        </p:nvSpPr>
        <p:spPr>
          <a:xfrm>
            <a:off x="1343836" y="1189074"/>
            <a:ext cx="6223770" cy="4479852"/>
          </a:xfrm>
        </p:spPr>
        <p:txBody>
          <a:bodyPr anchor="ctr">
            <a:normAutofit/>
          </a:bodyPr>
          <a:lstStyle/>
          <a:p>
            <a:r>
              <a:rPr lang="en-US" dirty="0"/>
              <a:t>Provision of Psychosocial Support</a:t>
            </a:r>
            <a:br>
              <a:rPr lang="en-US" dirty="0"/>
            </a:br>
            <a:r>
              <a:rPr lang="en-US" dirty="0" err="1">
                <a:solidFill>
                  <a:schemeClr val="accent2">
                    <a:lumMod val="75000"/>
                  </a:schemeClr>
                </a:solidFill>
              </a:rPr>
              <a:t>Fakahoko</a:t>
            </a:r>
            <a:r>
              <a:rPr lang="en-US" dirty="0">
                <a:solidFill>
                  <a:schemeClr val="accent2">
                    <a:lumMod val="75000"/>
                  </a:schemeClr>
                </a:solidFill>
              </a:rPr>
              <a:t> ‘o e poupou </a:t>
            </a:r>
            <a:r>
              <a:rPr lang="en-US" dirty="0" err="1">
                <a:solidFill>
                  <a:schemeClr val="accent2">
                    <a:lumMod val="75000"/>
                  </a:schemeClr>
                </a:solidFill>
              </a:rPr>
              <a:t>fakaeloto</a:t>
            </a:r>
            <a:r>
              <a:rPr lang="en-US" dirty="0">
                <a:solidFill>
                  <a:schemeClr val="accent2">
                    <a:lumMod val="75000"/>
                  </a:schemeClr>
                </a:solidFill>
              </a:rPr>
              <a:t> </a:t>
            </a:r>
          </a:p>
        </p:txBody>
      </p:sp>
      <p:sp>
        <p:nvSpPr>
          <p:cNvPr id="5" name="Subtitle 4">
            <a:extLst>
              <a:ext uri="{FF2B5EF4-FFF2-40B4-BE49-F238E27FC236}">
                <a16:creationId xmlns:a16="http://schemas.microsoft.com/office/drawing/2014/main" id="{384C62B8-7F2E-4884-8657-BB22406853F1}"/>
              </a:ext>
            </a:extLst>
          </p:cNvPr>
          <p:cNvSpPr>
            <a:spLocks noGrp="1"/>
          </p:cNvSpPr>
          <p:nvPr>
            <p:ph type="subTitle" idx="1"/>
          </p:nvPr>
        </p:nvSpPr>
        <p:spPr>
          <a:xfrm>
            <a:off x="7871971" y="0"/>
            <a:ext cx="3123620" cy="6858000"/>
          </a:xfrm>
          <a:solidFill>
            <a:schemeClr val="accent2">
              <a:lumMod val="20000"/>
              <a:lumOff val="80000"/>
            </a:schemeClr>
          </a:solidFill>
        </p:spPr>
        <p:txBody>
          <a:bodyPr anchor="ctr">
            <a:normAutofit/>
          </a:bodyPr>
          <a:lstStyle/>
          <a:p>
            <a:endParaRPr lang="en-US" sz="4800" dirty="0">
              <a:cs typeface="Calibri"/>
            </a:endParaRPr>
          </a:p>
          <a:p>
            <a:r>
              <a:rPr lang="en-US" sz="4800" dirty="0"/>
              <a:t>Konga 3</a:t>
            </a:r>
          </a:p>
        </p:txBody>
      </p:sp>
      <p:pic>
        <p:nvPicPr>
          <p:cNvPr id="6" name="Picture 5" descr="unicef_logo">
            <a:extLst>
              <a:ext uri="{FF2B5EF4-FFF2-40B4-BE49-F238E27FC236}">
                <a16:creationId xmlns:a16="http://schemas.microsoft.com/office/drawing/2014/main" id="{BC6F4541-FC2F-4954-939D-7A3C367911CB}"/>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00152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EF4704-6866-4820-8E6B-C52074E48D7C}"/>
              </a:ext>
            </a:extLst>
          </p:cNvPr>
          <p:cNvSpPr>
            <a:spLocks noGrp="1"/>
          </p:cNvSpPr>
          <p:nvPr>
            <p:ph type="title"/>
          </p:nvPr>
        </p:nvSpPr>
        <p:spPr>
          <a:xfrm>
            <a:off x="559293" y="609600"/>
            <a:ext cx="11070455" cy="1320800"/>
          </a:xfrm>
          <a:solidFill>
            <a:schemeClr val="accent2">
              <a:lumMod val="60000"/>
              <a:lumOff val="40000"/>
            </a:schemeClr>
          </a:solidFill>
        </p:spPr>
        <p:txBody>
          <a:bodyPr>
            <a:normAutofit/>
          </a:bodyPr>
          <a:lstStyle/>
          <a:p>
            <a:r>
              <a:rPr lang="en-US" dirty="0">
                <a:solidFill>
                  <a:schemeClr val="accent2">
                    <a:lumMod val="75000"/>
                  </a:schemeClr>
                </a:solidFill>
              </a:rPr>
              <a:t>Ko e </a:t>
            </a:r>
            <a:r>
              <a:rPr lang="en-US" dirty="0" err="1">
                <a:solidFill>
                  <a:schemeClr val="accent2">
                    <a:lumMod val="75000"/>
                  </a:schemeClr>
                </a:solidFill>
              </a:rPr>
              <a:t>fakalelei</a:t>
            </a:r>
            <a:r>
              <a:rPr lang="en-US" dirty="0">
                <a:solidFill>
                  <a:schemeClr val="accent2">
                    <a:lumMod val="75000"/>
                  </a:schemeClr>
                </a:solidFill>
              </a:rPr>
              <a:t> </a:t>
            </a:r>
            <a:r>
              <a:rPr lang="en-US" dirty="0" err="1">
                <a:solidFill>
                  <a:schemeClr val="accent2">
                    <a:lumMod val="75000"/>
                  </a:schemeClr>
                </a:solidFill>
              </a:rPr>
              <a:t>fakaeloto</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8FCD4C68-47D4-49FD-88D7-334FB4463E03}"/>
              </a:ext>
            </a:extLst>
          </p:cNvPr>
          <p:cNvSpPr>
            <a:spLocks noGrp="1"/>
          </p:cNvSpPr>
          <p:nvPr>
            <p:ph idx="1"/>
          </p:nvPr>
        </p:nvSpPr>
        <p:spPr>
          <a:xfrm>
            <a:off x="559293" y="2113086"/>
            <a:ext cx="11070455" cy="3826075"/>
          </a:xfrm>
        </p:spPr>
        <p:txBody>
          <a:bodyPr vert="horz" lIns="91440" tIns="45720" rIns="91440" bIns="45720" rtlCol="0" anchor="t">
            <a:normAutofit/>
          </a:bodyPr>
          <a:lstStyle/>
          <a:p>
            <a:r>
              <a:rPr lang="en-US" sz="3600" dirty="0"/>
              <a:t> </a:t>
            </a:r>
            <a:r>
              <a:rPr lang="en-US" sz="3600" dirty="0">
                <a:solidFill>
                  <a:schemeClr val="accent2">
                    <a:lumMod val="75000"/>
                  </a:schemeClr>
                </a:solidFill>
              </a:rPr>
              <a:t>‘Oku </a:t>
            </a:r>
            <a:r>
              <a:rPr lang="en-US" sz="3600" dirty="0" err="1">
                <a:solidFill>
                  <a:schemeClr val="accent2">
                    <a:lumMod val="75000"/>
                  </a:schemeClr>
                </a:solidFill>
              </a:rPr>
              <a:t>tokoni</a:t>
            </a:r>
            <a:r>
              <a:rPr lang="en-US" sz="3600" dirty="0">
                <a:solidFill>
                  <a:schemeClr val="accent2">
                    <a:lumMod val="75000"/>
                  </a:schemeClr>
                </a:solidFill>
              </a:rPr>
              <a:t> e </a:t>
            </a:r>
            <a:r>
              <a:rPr lang="en-US" sz="3600" dirty="0" err="1">
                <a:solidFill>
                  <a:schemeClr val="accent2">
                    <a:lumMod val="75000"/>
                  </a:schemeClr>
                </a:solidFill>
              </a:rPr>
              <a:t>ngaahi</a:t>
            </a:r>
            <a:r>
              <a:rPr lang="en-US" sz="3600" dirty="0">
                <a:solidFill>
                  <a:schemeClr val="accent2">
                    <a:lumMod val="75000"/>
                  </a:schemeClr>
                </a:solidFill>
              </a:rPr>
              <a:t> </a:t>
            </a:r>
            <a:r>
              <a:rPr lang="en-US" sz="3600" dirty="0" err="1">
                <a:solidFill>
                  <a:schemeClr val="accent2">
                    <a:lumMod val="75000"/>
                  </a:schemeClr>
                </a:solidFill>
              </a:rPr>
              <a:t>ngāue</a:t>
            </a:r>
            <a:r>
              <a:rPr lang="en-US" sz="3600" dirty="0">
                <a:solidFill>
                  <a:schemeClr val="accent2">
                    <a:lumMod val="75000"/>
                  </a:schemeClr>
                </a:solidFill>
              </a:rPr>
              <a:t> ko </a:t>
            </a:r>
            <a:r>
              <a:rPr lang="en-US" sz="3600" dirty="0" err="1">
                <a:solidFill>
                  <a:schemeClr val="accent2">
                    <a:lumMod val="75000"/>
                  </a:schemeClr>
                </a:solidFill>
              </a:rPr>
              <a:t>ení</a:t>
            </a:r>
            <a:r>
              <a:rPr lang="en-US" sz="3600" dirty="0">
                <a:solidFill>
                  <a:schemeClr val="accent2">
                    <a:lumMod val="75000"/>
                  </a:schemeClr>
                </a:solidFill>
              </a:rPr>
              <a:t> </a:t>
            </a:r>
            <a:r>
              <a:rPr lang="en-US" sz="3600" dirty="0" err="1">
                <a:solidFill>
                  <a:schemeClr val="accent2">
                    <a:lumMod val="75000"/>
                  </a:schemeClr>
                </a:solidFill>
              </a:rPr>
              <a:t>ke</a:t>
            </a:r>
            <a:r>
              <a:rPr lang="en-US" sz="3600" dirty="0">
                <a:solidFill>
                  <a:schemeClr val="accent2">
                    <a:lumMod val="75000"/>
                  </a:schemeClr>
                </a:solidFill>
              </a:rPr>
              <a:t> toe </a:t>
            </a:r>
            <a:r>
              <a:rPr lang="en-US" sz="3600" dirty="0" err="1">
                <a:solidFill>
                  <a:schemeClr val="accent2">
                    <a:lumMod val="75000"/>
                  </a:schemeClr>
                </a:solidFill>
              </a:rPr>
              <a:t>mateuteu</a:t>
            </a:r>
            <a:r>
              <a:rPr lang="en-US" sz="3600" dirty="0">
                <a:solidFill>
                  <a:schemeClr val="accent2">
                    <a:lumMod val="75000"/>
                  </a:schemeClr>
                </a:solidFill>
              </a:rPr>
              <a:t> </a:t>
            </a:r>
            <a:r>
              <a:rPr lang="en-US" sz="3600" dirty="0" err="1">
                <a:solidFill>
                  <a:schemeClr val="accent2">
                    <a:lumMod val="75000"/>
                  </a:schemeClr>
                </a:solidFill>
              </a:rPr>
              <a:t>ange</a:t>
            </a:r>
            <a:r>
              <a:rPr lang="en-US" sz="3600" dirty="0">
                <a:solidFill>
                  <a:schemeClr val="accent2">
                    <a:lumMod val="75000"/>
                  </a:schemeClr>
                </a:solidFill>
              </a:rPr>
              <a:t> e </a:t>
            </a:r>
            <a:r>
              <a:rPr lang="en-US" sz="3600" dirty="0" err="1">
                <a:solidFill>
                  <a:schemeClr val="accent2">
                    <a:lumMod val="75000"/>
                  </a:schemeClr>
                </a:solidFill>
              </a:rPr>
              <a:t>fānaú</a:t>
            </a:r>
            <a:r>
              <a:rPr lang="en-US" sz="3600" dirty="0">
                <a:solidFill>
                  <a:schemeClr val="accent2">
                    <a:lumMod val="75000"/>
                  </a:schemeClr>
                </a:solidFill>
              </a:rPr>
              <a:t> </a:t>
            </a:r>
            <a:r>
              <a:rPr lang="en-US" sz="3600" dirty="0" err="1">
                <a:solidFill>
                  <a:schemeClr val="accent2">
                    <a:lumMod val="75000"/>
                  </a:schemeClr>
                </a:solidFill>
              </a:rPr>
              <a:t>ke</a:t>
            </a:r>
            <a:r>
              <a:rPr lang="en-US" sz="3600" dirty="0">
                <a:solidFill>
                  <a:schemeClr val="accent2">
                    <a:lumMod val="75000"/>
                  </a:schemeClr>
                </a:solidFill>
              </a:rPr>
              <a:t> </a:t>
            </a:r>
            <a:r>
              <a:rPr lang="en-US" sz="3600" dirty="0" err="1">
                <a:solidFill>
                  <a:schemeClr val="accent2">
                    <a:lumMod val="75000"/>
                  </a:schemeClr>
                </a:solidFill>
              </a:rPr>
              <a:t>nau</a:t>
            </a:r>
            <a:r>
              <a:rPr lang="en-US" sz="3600" dirty="0">
                <a:solidFill>
                  <a:schemeClr val="accent2">
                    <a:lumMod val="75000"/>
                  </a:schemeClr>
                </a:solidFill>
              </a:rPr>
              <a:t> lava ‘o </a:t>
            </a:r>
            <a:r>
              <a:rPr lang="en-US" sz="3600" dirty="0" err="1">
                <a:solidFill>
                  <a:schemeClr val="accent2">
                    <a:lumMod val="75000"/>
                  </a:schemeClr>
                </a:solidFill>
              </a:rPr>
              <a:t>matu‘uaki</a:t>
            </a:r>
            <a:r>
              <a:rPr lang="en-US" sz="3600" dirty="0">
                <a:solidFill>
                  <a:schemeClr val="accent2">
                    <a:lumMod val="75000"/>
                  </a:schemeClr>
                </a:solidFill>
              </a:rPr>
              <a:t> e </a:t>
            </a:r>
            <a:r>
              <a:rPr lang="en-US" sz="3600" dirty="0" err="1">
                <a:solidFill>
                  <a:schemeClr val="accent2">
                    <a:lumMod val="75000"/>
                  </a:schemeClr>
                </a:solidFill>
              </a:rPr>
              <a:t>ngaahi</a:t>
            </a:r>
            <a:r>
              <a:rPr lang="en-US" sz="3600" dirty="0">
                <a:solidFill>
                  <a:schemeClr val="accent2">
                    <a:lumMod val="75000"/>
                  </a:schemeClr>
                </a:solidFill>
              </a:rPr>
              <a:t> pole ‘o e </a:t>
            </a:r>
            <a:r>
              <a:rPr lang="en-US" sz="3600" dirty="0" err="1">
                <a:solidFill>
                  <a:schemeClr val="accent2">
                    <a:lumMod val="75000"/>
                  </a:schemeClr>
                </a:solidFill>
              </a:rPr>
              <a:t>mo‘uí</a:t>
            </a:r>
            <a:r>
              <a:rPr lang="en-US" sz="3600" dirty="0">
                <a:solidFill>
                  <a:schemeClr val="accent2">
                    <a:lumMod val="75000"/>
                  </a:schemeClr>
                </a:solidFill>
              </a:rPr>
              <a:t> ‘</a:t>
            </a:r>
            <a:r>
              <a:rPr lang="en-US" sz="3600" dirty="0" err="1">
                <a:solidFill>
                  <a:schemeClr val="accent2">
                    <a:lumMod val="75000"/>
                  </a:schemeClr>
                </a:solidFill>
              </a:rPr>
              <a:t>oku</a:t>
            </a:r>
            <a:r>
              <a:rPr lang="en-US" sz="3600" dirty="0">
                <a:solidFill>
                  <a:schemeClr val="accent2">
                    <a:lumMod val="75000"/>
                  </a:schemeClr>
                </a:solidFill>
              </a:rPr>
              <a:t> </a:t>
            </a:r>
            <a:r>
              <a:rPr lang="en-US" sz="3600" dirty="0" err="1">
                <a:solidFill>
                  <a:schemeClr val="accent2">
                    <a:lumMod val="75000"/>
                  </a:schemeClr>
                </a:solidFill>
              </a:rPr>
              <a:t>toutou</a:t>
            </a:r>
            <a:r>
              <a:rPr lang="en-US" sz="3600" dirty="0">
                <a:solidFill>
                  <a:schemeClr val="accent2">
                    <a:lumMod val="75000"/>
                  </a:schemeClr>
                </a:solidFill>
              </a:rPr>
              <a:t> </a:t>
            </a:r>
            <a:r>
              <a:rPr lang="en-US" sz="3600" dirty="0" err="1">
                <a:solidFill>
                  <a:schemeClr val="accent2">
                    <a:lumMod val="75000"/>
                  </a:schemeClr>
                </a:solidFill>
              </a:rPr>
              <a:t>hoko</a:t>
            </a:r>
            <a:r>
              <a:rPr lang="en-US" sz="3600" dirty="0">
                <a:solidFill>
                  <a:schemeClr val="accent2">
                    <a:lumMod val="75000"/>
                  </a:schemeClr>
                </a:solidFill>
              </a:rPr>
              <a:t> </a:t>
            </a:r>
            <a:r>
              <a:rPr lang="en-US" sz="3600" dirty="0" err="1">
                <a:solidFill>
                  <a:schemeClr val="accent2">
                    <a:lumMod val="75000"/>
                  </a:schemeClr>
                </a:solidFill>
              </a:rPr>
              <a:t>maí</a:t>
            </a:r>
            <a:r>
              <a:rPr lang="en-US" sz="3600" dirty="0">
                <a:solidFill>
                  <a:schemeClr val="accent2">
                    <a:lumMod val="75000"/>
                  </a:schemeClr>
                </a:solidFill>
              </a:rPr>
              <a:t> (kau ai </a:t>
            </a:r>
            <a:r>
              <a:rPr lang="en-US" sz="3600" dirty="0" err="1">
                <a:solidFill>
                  <a:schemeClr val="accent2">
                    <a:lumMod val="75000"/>
                  </a:schemeClr>
                </a:solidFill>
              </a:rPr>
              <a:t>mo</a:t>
            </a:r>
            <a:r>
              <a:rPr lang="en-US" sz="3600" dirty="0">
                <a:solidFill>
                  <a:schemeClr val="accent2">
                    <a:lumMod val="75000"/>
                  </a:schemeClr>
                </a:solidFill>
              </a:rPr>
              <a:t> e Covid-19).</a:t>
            </a:r>
            <a:endParaRPr lang="en-US" sz="3600" b="1" dirty="0">
              <a:solidFill>
                <a:schemeClr val="accent2">
                  <a:lumMod val="75000"/>
                </a:schemeClr>
              </a:solidFill>
              <a:cs typeface="Calibri"/>
            </a:endParaRPr>
          </a:p>
          <a:p>
            <a:r>
              <a:rPr lang="en-US" sz="3600" b="1" dirty="0"/>
              <a:t> </a:t>
            </a:r>
            <a:r>
              <a:rPr lang="en-US" sz="3600" b="1" dirty="0">
                <a:solidFill>
                  <a:schemeClr val="accent2">
                    <a:lumMod val="75000"/>
                  </a:schemeClr>
                </a:solidFill>
              </a:rPr>
              <a:t>‘Oku </a:t>
            </a:r>
            <a:r>
              <a:rPr lang="en-US" sz="3600" b="1" dirty="0" err="1">
                <a:solidFill>
                  <a:schemeClr val="accent2">
                    <a:lumMod val="75000"/>
                  </a:schemeClr>
                </a:solidFill>
              </a:rPr>
              <a:t>lahi</a:t>
            </a:r>
            <a:r>
              <a:rPr lang="en-US" sz="3600" b="1" dirty="0">
                <a:solidFill>
                  <a:schemeClr val="accent2">
                    <a:lumMod val="75000"/>
                  </a:schemeClr>
                </a:solidFill>
              </a:rPr>
              <a:t> ‘</a:t>
            </a:r>
            <a:r>
              <a:rPr lang="en-US" sz="3600" b="1" dirty="0" err="1">
                <a:solidFill>
                  <a:schemeClr val="accent2">
                    <a:lumMod val="75000"/>
                  </a:schemeClr>
                </a:solidFill>
              </a:rPr>
              <a:t>aupito</a:t>
            </a:r>
            <a:r>
              <a:rPr lang="en-US" sz="3600" b="1" dirty="0">
                <a:solidFill>
                  <a:schemeClr val="accent2">
                    <a:lumMod val="75000"/>
                  </a:schemeClr>
                </a:solidFill>
              </a:rPr>
              <a:t> e </a:t>
            </a:r>
            <a:r>
              <a:rPr lang="en-US" sz="3600" b="1" dirty="0" err="1">
                <a:solidFill>
                  <a:schemeClr val="accent2">
                    <a:lumMod val="75000"/>
                  </a:schemeClr>
                </a:solidFill>
              </a:rPr>
              <a:t>ngaahi</a:t>
            </a:r>
            <a:r>
              <a:rPr lang="en-US" sz="3600" b="1" dirty="0">
                <a:solidFill>
                  <a:schemeClr val="accent2">
                    <a:lumMod val="75000"/>
                  </a:schemeClr>
                </a:solidFill>
              </a:rPr>
              <a:t> </a:t>
            </a:r>
            <a:r>
              <a:rPr lang="en-US" sz="3600" b="1" dirty="0" err="1">
                <a:solidFill>
                  <a:schemeClr val="accent2">
                    <a:lumMod val="75000"/>
                  </a:schemeClr>
                </a:solidFill>
              </a:rPr>
              <a:t>faingamālie</a:t>
            </a:r>
            <a:r>
              <a:rPr lang="en-US" sz="3600" b="1" dirty="0">
                <a:solidFill>
                  <a:schemeClr val="accent2">
                    <a:lumMod val="75000"/>
                  </a:schemeClr>
                </a:solidFill>
              </a:rPr>
              <a:t> </a:t>
            </a:r>
            <a:r>
              <a:rPr lang="en-US" sz="3600" b="1" dirty="0" err="1">
                <a:solidFill>
                  <a:schemeClr val="accent2">
                    <a:lumMod val="75000"/>
                  </a:schemeClr>
                </a:solidFill>
              </a:rPr>
              <a:t>ke</a:t>
            </a:r>
            <a:r>
              <a:rPr lang="en-US" sz="3600" b="1" dirty="0">
                <a:solidFill>
                  <a:schemeClr val="accent2">
                    <a:lumMod val="75000"/>
                  </a:schemeClr>
                </a:solidFill>
              </a:rPr>
              <a:t> </a:t>
            </a:r>
            <a:r>
              <a:rPr lang="en-US" sz="3600" b="1" dirty="0" err="1">
                <a:solidFill>
                  <a:schemeClr val="accent2">
                    <a:lumMod val="75000"/>
                  </a:schemeClr>
                </a:solidFill>
              </a:rPr>
              <a:t>mou</a:t>
            </a:r>
            <a:r>
              <a:rPr lang="en-US" sz="3600" b="1" dirty="0">
                <a:solidFill>
                  <a:schemeClr val="accent2">
                    <a:lumMod val="75000"/>
                  </a:schemeClr>
                </a:solidFill>
              </a:rPr>
              <a:t> poupou ai ki he </a:t>
            </a:r>
            <a:r>
              <a:rPr lang="en-US" sz="3600" b="1" dirty="0" err="1">
                <a:solidFill>
                  <a:schemeClr val="accent2">
                    <a:lumMod val="75000"/>
                  </a:schemeClr>
                </a:solidFill>
              </a:rPr>
              <a:t>fānaú</a:t>
            </a:r>
            <a:r>
              <a:rPr lang="en-US" sz="3600" b="1" dirty="0">
                <a:solidFill>
                  <a:schemeClr val="accent2">
                    <a:lumMod val="75000"/>
                  </a:schemeClr>
                </a:solidFill>
              </a:rPr>
              <a:t> he </a:t>
            </a:r>
            <a:r>
              <a:rPr lang="en-US" sz="3600" b="1" dirty="0" err="1">
                <a:solidFill>
                  <a:schemeClr val="accent2">
                    <a:lumMod val="75000"/>
                  </a:schemeClr>
                </a:solidFill>
              </a:rPr>
              <a:t>tafa‘aki</a:t>
            </a:r>
            <a:r>
              <a:rPr lang="en-US" sz="3600" b="1" dirty="0">
                <a:solidFill>
                  <a:schemeClr val="accent2">
                    <a:lumMod val="75000"/>
                  </a:schemeClr>
                </a:solidFill>
              </a:rPr>
              <a:t> ko </a:t>
            </a:r>
            <a:r>
              <a:rPr lang="en-US" sz="3600" b="1" dirty="0" err="1">
                <a:solidFill>
                  <a:schemeClr val="accent2">
                    <a:lumMod val="75000"/>
                  </a:schemeClr>
                </a:solidFill>
              </a:rPr>
              <a:t>ení</a:t>
            </a:r>
            <a:r>
              <a:rPr lang="en-US" sz="3600" b="1" dirty="0">
                <a:solidFill>
                  <a:schemeClr val="accent2">
                    <a:lumMod val="75000"/>
                  </a:schemeClr>
                </a:solidFill>
              </a:rPr>
              <a:t> he </a:t>
            </a:r>
            <a:r>
              <a:rPr lang="en-US" sz="3600" b="1" dirty="0" err="1">
                <a:solidFill>
                  <a:schemeClr val="accent2">
                    <a:lumMod val="75000"/>
                  </a:schemeClr>
                </a:solidFill>
              </a:rPr>
              <a:t>taimi</a:t>
            </a:r>
            <a:r>
              <a:rPr lang="en-US" sz="3600" b="1" dirty="0">
                <a:solidFill>
                  <a:schemeClr val="accent2">
                    <a:lumMod val="75000"/>
                  </a:schemeClr>
                </a:solidFill>
              </a:rPr>
              <a:t> </a:t>
            </a:r>
            <a:r>
              <a:rPr lang="en-US" sz="3600" b="1" dirty="0" err="1">
                <a:solidFill>
                  <a:schemeClr val="accent2">
                    <a:lumMod val="75000"/>
                  </a:schemeClr>
                </a:solidFill>
              </a:rPr>
              <a:t>kotoa</a:t>
            </a:r>
            <a:r>
              <a:rPr lang="en-US" sz="3600" b="1" dirty="0">
                <a:solidFill>
                  <a:schemeClr val="accent2">
                    <a:lumMod val="75000"/>
                  </a:schemeClr>
                </a:solidFill>
              </a:rPr>
              <a:t> </a:t>
            </a:r>
            <a:r>
              <a:rPr lang="en-US" sz="3600" b="1" dirty="0" err="1">
                <a:solidFill>
                  <a:schemeClr val="accent2">
                    <a:lumMod val="75000"/>
                  </a:schemeClr>
                </a:solidFill>
              </a:rPr>
              <a:t>pē</a:t>
            </a:r>
            <a:r>
              <a:rPr lang="en-US" sz="3600" b="1" dirty="0">
                <a:solidFill>
                  <a:schemeClr val="accent2">
                    <a:lumMod val="75000"/>
                  </a:schemeClr>
                </a:solidFill>
              </a:rPr>
              <a:t> ‘</a:t>
            </a:r>
            <a:r>
              <a:rPr lang="en-US" sz="3600" b="1" dirty="0" err="1">
                <a:solidFill>
                  <a:schemeClr val="accent2">
                    <a:lumMod val="75000"/>
                  </a:schemeClr>
                </a:solidFill>
              </a:rPr>
              <a:t>oku</a:t>
            </a:r>
            <a:r>
              <a:rPr lang="en-US" sz="3600" b="1" dirty="0">
                <a:solidFill>
                  <a:schemeClr val="accent2">
                    <a:lumMod val="75000"/>
                  </a:schemeClr>
                </a:solidFill>
              </a:rPr>
              <a:t> </a:t>
            </a:r>
            <a:r>
              <a:rPr lang="en-US" sz="3600" b="1" dirty="0" err="1">
                <a:solidFill>
                  <a:schemeClr val="accent2">
                    <a:lumMod val="75000"/>
                  </a:schemeClr>
                </a:solidFill>
              </a:rPr>
              <a:t>mou</a:t>
            </a:r>
            <a:r>
              <a:rPr lang="en-US" sz="3600" b="1" dirty="0">
                <a:solidFill>
                  <a:schemeClr val="accent2">
                    <a:lumMod val="75000"/>
                  </a:schemeClr>
                </a:solidFill>
              </a:rPr>
              <a:t> </a:t>
            </a:r>
            <a:r>
              <a:rPr lang="en-US" sz="3600" b="1" dirty="0" err="1">
                <a:solidFill>
                  <a:schemeClr val="accent2">
                    <a:lumMod val="75000"/>
                  </a:schemeClr>
                </a:solidFill>
              </a:rPr>
              <a:t>feohi</a:t>
            </a:r>
            <a:r>
              <a:rPr lang="en-US" sz="3600" b="1" dirty="0">
                <a:solidFill>
                  <a:schemeClr val="accent2">
                    <a:lumMod val="75000"/>
                  </a:schemeClr>
                </a:solidFill>
              </a:rPr>
              <a:t> </a:t>
            </a:r>
            <a:r>
              <a:rPr lang="en-US" sz="3600" b="1" dirty="0" err="1">
                <a:solidFill>
                  <a:schemeClr val="accent2">
                    <a:lumMod val="75000"/>
                  </a:schemeClr>
                </a:solidFill>
              </a:rPr>
              <a:t>aí</a:t>
            </a:r>
            <a:r>
              <a:rPr lang="en-US" sz="3600" b="1" dirty="0">
                <a:solidFill>
                  <a:schemeClr val="accent2">
                    <a:lumMod val="75000"/>
                  </a:schemeClr>
                </a:solidFill>
              </a:rPr>
              <a:t>.  ‘OUA ‘E NGALO IA!</a:t>
            </a:r>
            <a:endParaRPr lang="en-US" sz="3600" b="1" dirty="0">
              <a:solidFill>
                <a:schemeClr val="accent2">
                  <a:lumMod val="75000"/>
                </a:schemeClr>
              </a:solidFill>
              <a:cs typeface="Calibri"/>
            </a:endParaRPr>
          </a:p>
        </p:txBody>
      </p:sp>
      <p:pic>
        <p:nvPicPr>
          <p:cNvPr id="5" name="Picture 4" descr="unicef_logo">
            <a:extLst>
              <a:ext uri="{FF2B5EF4-FFF2-40B4-BE49-F238E27FC236}">
                <a16:creationId xmlns:a16="http://schemas.microsoft.com/office/drawing/2014/main" id="{6617DC2E-D6CA-4198-9A84-7A597B25C903}"/>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413153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77E6-7FB7-4774-95AA-F56415692E1C}"/>
              </a:ext>
            </a:extLst>
          </p:cNvPr>
          <p:cNvSpPr>
            <a:spLocks noGrp="1"/>
          </p:cNvSpPr>
          <p:nvPr>
            <p:ph type="title"/>
          </p:nvPr>
        </p:nvSpPr>
        <p:spPr>
          <a:xfrm>
            <a:off x="337455" y="132098"/>
            <a:ext cx="11425457" cy="1325563"/>
          </a:xfrm>
          <a:solidFill>
            <a:schemeClr val="accent2">
              <a:lumMod val="60000"/>
              <a:lumOff val="40000"/>
            </a:schemeClr>
          </a:solidFill>
        </p:spPr>
        <p:txBody>
          <a:bodyPr/>
          <a:lstStyle/>
          <a:p>
            <a:r>
              <a:rPr lang="en-US" dirty="0"/>
              <a:t>Basic Counselling. </a:t>
            </a:r>
            <a:br>
              <a:rPr lang="en-US" dirty="0"/>
            </a:br>
            <a:r>
              <a:rPr lang="en-US" dirty="0" err="1"/>
              <a:t>Ko</a:t>
            </a:r>
            <a:r>
              <a:rPr lang="en-US" dirty="0"/>
              <a:t> e </a:t>
            </a:r>
            <a:r>
              <a:rPr lang="en-US" dirty="0" err="1"/>
              <a:t>tokoni</a:t>
            </a:r>
            <a:r>
              <a:rPr lang="en-US" dirty="0"/>
              <a:t> </a:t>
            </a:r>
            <a:r>
              <a:rPr lang="en-US" dirty="0" err="1"/>
              <a:t>fakaeloto</a:t>
            </a:r>
            <a:r>
              <a:rPr lang="en-US" dirty="0"/>
              <a:t> ‘</a:t>
            </a:r>
            <a:r>
              <a:rPr lang="en-US" dirty="0" err="1"/>
              <a:t>uluakí</a:t>
            </a:r>
            <a:endParaRPr lang="en-US" dirty="0"/>
          </a:p>
        </p:txBody>
      </p:sp>
      <p:sp>
        <p:nvSpPr>
          <p:cNvPr id="3" name="Content Placeholder 2">
            <a:extLst>
              <a:ext uri="{FF2B5EF4-FFF2-40B4-BE49-F238E27FC236}">
                <a16:creationId xmlns:a16="http://schemas.microsoft.com/office/drawing/2014/main" id="{9FF51B6A-9A4B-4DF6-BF58-2CCC22DBF3DB}"/>
              </a:ext>
            </a:extLst>
          </p:cNvPr>
          <p:cNvSpPr>
            <a:spLocks noGrp="1"/>
          </p:cNvSpPr>
          <p:nvPr>
            <p:ph idx="1"/>
          </p:nvPr>
        </p:nvSpPr>
        <p:spPr>
          <a:xfrm>
            <a:off x="337455" y="1711502"/>
            <a:ext cx="11425457" cy="4636032"/>
          </a:xfrm>
        </p:spPr>
        <p:txBody>
          <a:bodyPr vert="horz" lIns="91440" tIns="45720" rIns="91440" bIns="45720" rtlCol="0" anchor="t">
            <a:noAutofit/>
          </a:bodyPr>
          <a:lstStyle/>
          <a:p>
            <a:pPr>
              <a:lnSpc>
                <a:spcPct val="120000"/>
              </a:lnSpc>
            </a:pPr>
            <a:r>
              <a:rPr lang="en-US" sz="1600" dirty="0">
                <a:solidFill>
                  <a:schemeClr val="accent2">
                    <a:lumMod val="75000"/>
                  </a:schemeClr>
                </a:solidFill>
              </a:rPr>
              <a:t>Ko e ‘</a:t>
            </a:r>
            <a:r>
              <a:rPr lang="en-US" sz="1600" dirty="0" err="1">
                <a:solidFill>
                  <a:schemeClr val="accent2">
                    <a:lumMod val="75000"/>
                  </a:schemeClr>
                </a:solidFill>
              </a:rPr>
              <a:t>uluaki</a:t>
            </a:r>
            <a:r>
              <a:rPr lang="en-US" sz="1600" dirty="0">
                <a:solidFill>
                  <a:schemeClr val="accent2">
                    <a:lumMod val="75000"/>
                  </a:schemeClr>
                </a:solidFill>
              </a:rPr>
              <a:t> </a:t>
            </a:r>
            <a:r>
              <a:rPr lang="en-US" sz="1600" dirty="0" err="1">
                <a:solidFill>
                  <a:schemeClr val="accent2">
                    <a:lumMod val="75000"/>
                  </a:schemeClr>
                </a:solidFill>
              </a:rPr>
              <a:t>tokoni</a:t>
            </a:r>
            <a:r>
              <a:rPr lang="en-US" sz="1600" dirty="0">
                <a:solidFill>
                  <a:schemeClr val="accent2">
                    <a:lumMod val="75000"/>
                  </a:schemeClr>
                </a:solidFill>
              </a:rPr>
              <a:t> </a:t>
            </a:r>
            <a:r>
              <a:rPr lang="en-US" sz="1600" dirty="0" err="1">
                <a:solidFill>
                  <a:schemeClr val="accent2">
                    <a:lumMod val="75000"/>
                  </a:schemeClr>
                </a:solidFill>
              </a:rPr>
              <a:t>kotoa</a:t>
            </a:r>
            <a:r>
              <a:rPr lang="en-US" sz="1600" dirty="0">
                <a:solidFill>
                  <a:schemeClr val="accent2">
                    <a:lumMod val="75000"/>
                  </a:schemeClr>
                </a:solidFill>
              </a:rPr>
              <a:t> </a:t>
            </a:r>
            <a:r>
              <a:rPr lang="en-US" sz="1600" dirty="0" err="1">
                <a:solidFill>
                  <a:schemeClr val="accent2">
                    <a:lumMod val="75000"/>
                  </a:schemeClr>
                </a:solidFill>
              </a:rPr>
              <a:t>pē</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fakahoko</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malava</a:t>
            </a:r>
            <a:r>
              <a:rPr lang="en-US" sz="1600" dirty="0">
                <a:solidFill>
                  <a:schemeClr val="accent2">
                    <a:lumMod val="75000"/>
                  </a:schemeClr>
                </a:solidFill>
              </a:rPr>
              <a:t> pe </a:t>
            </a:r>
            <a:r>
              <a:rPr lang="en-US" sz="1600" dirty="0" err="1">
                <a:solidFill>
                  <a:schemeClr val="accent2">
                    <a:lumMod val="75000"/>
                  </a:schemeClr>
                </a:solidFill>
              </a:rPr>
              <a:t>ke</a:t>
            </a:r>
            <a:r>
              <a:rPr lang="en-US" sz="1600" dirty="0">
                <a:solidFill>
                  <a:schemeClr val="accent2">
                    <a:lumMod val="75000"/>
                  </a:schemeClr>
                </a:solidFill>
              </a:rPr>
              <a:t> tau </a:t>
            </a:r>
            <a:r>
              <a:rPr lang="en-US" sz="1600" dirty="0" err="1">
                <a:solidFill>
                  <a:schemeClr val="accent2">
                    <a:lumMod val="75000"/>
                  </a:schemeClr>
                </a:solidFill>
              </a:rPr>
              <a:t>lau</a:t>
            </a:r>
            <a:r>
              <a:rPr lang="en-US" sz="1600" dirty="0">
                <a:solidFill>
                  <a:schemeClr val="accent2">
                    <a:lumMod val="75000"/>
                  </a:schemeClr>
                </a:solidFill>
              </a:rPr>
              <a:t> ko e </a:t>
            </a:r>
            <a:r>
              <a:rPr lang="en-US" sz="1600" dirty="0" err="1">
                <a:solidFill>
                  <a:schemeClr val="accent2">
                    <a:lumMod val="75000"/>
                  </a:schemeClr>
                </a:solidFill>
              </a:rPr>
              <a:t>tokoni</a:t>
            </a:r>
            <a:r>
              <a:rPr lang="en-US" sz="1600" dirty="0">
                <a:solidFill>
                  <a:schemeClr val="accent2">
                    <a:lumMod val="75000"/>
                  </a:schemeClr>
                </a:solidFill>
              </a:rPr>
              <a:t> </a:t>
            </a:r>
            <a:r>
              <a:rPr lang="en-US" sz="1600" dirty="0" err="1">
                <a:solidFill>
                  <a:schemeClr val="accent2">
                    <a:lumMod val="75000"/>
                  </a:schemeClr>
                </a:solidFill>
              </a:rPr>
              <a:t>fakaeloto</a:t>
            </a:r>
            <a:r>
              <a:rPr lang="en-US" sz="1600" dirty="0">
                <a:solidFill>
                  <a:schemeClr val="accent2">
                    <a:lumMod val="75000"/>
                  </a:schemeClr>
                </a:solidFill>
              </a:rPr>
              <a:t> </a:t>
            </a:r>
            <a:r>
              <a:rPr lang="en-US" sz="1600" dirty="0" err="1">
                <a:solidFill>
                  <a:schemeClr val="accent2">
                    <a:lumMod val="75000"/>
                  </a:schemeClr>
                </a:solidFill>
              </a:rPr>
              <a:t>ia.</a:t>
            </a:r>
            <a:endParaRPr lang="en-US" sz="1600" dirty="0">
              <a:solidFill>
                <a:schemeClr val="accent2">
                  <a:lumMod val="75000"/>
                </a:schemeClr>
              </a:solidFill>
              <a:cs typeface="Calibri"/>
            </a:endParaRPr>
          </a:p>
          <a:p>
            <a:pPr>
              <a:lnSpc>
                <a:spcPct val="120000"/>
              </a:lnSpc>
            </a:pPr>
            <a:r>
              <a:rPr lang="en-US" sz="1600" dirty="0"/>
              <a:t> </a:t>
            </a:r>
            <a:r>
              <a:rPr lang="en-US" sz="1600" dirty="0">
                <a:solidFill>
                  <a:schemeClr val="accent2">
                    <a:lumMod val="75000"/>
                  </a:schemeClr>
                </a:solidFill>
              </a:rPr>
              <a:t>Ko </a:t>
            </a:r>
            <a:r>
              <a:rPr lang="en-US" sz="1600" dirty="0" err="1">
                <a:solidFill>
                  <a:schemeClr val="accent2">
                    <a:lumMod val="75000"/>
                  </a:schemeClr>
                </a:solidFill>
              </a:rPr>
              <a:t>ho‘o</a:t>
            </a:r>
            <a:r>
              <a:rPr lang="en-US" sz="1600" dirty="0">
                <a:solidFill>
                  <a:schemeClr val="accent2">
                    <a:lumMod val="75000"/>
                  </a:schemeClr>
                </a:solidFill>
              </a:rPr>
              <a:t> </a:t>
            </a:r>
            <a:r>
              <a:rPr lang="en-US" sz="1600" dirty="0" err="1">
                <a:solidFill>
                  <a:schemeClr val="accent2">
                    <a:lumMod val="75000"/>
                  </a:schemeClr>
                </a:solidFill>
              </a:rPr>
              <a:t>ngāué</a:t>
            </a:r>
            <a:r>
              <a:rPr lang="en-US" sz="1600" dirty="0">
                <a:solidFill>
                  <a:schemeClr val="accent2">
                    <a:lumMod val="75000"/>
                  </a:schemeClr>
                </a:solidFill>
              </a:rPr>
              <a:t> ‘e </a:t>
            </a:r>
            <a:r>
              <a:rPr lang="en-US" sz="1600" dirty="0" err="1">
                <a:solidFill>
                  <a:schemeClr val="accent2">
                    <a:lumMod val="75000"/>
                  </a:schemeClr>
                </a:solidFill>
              </a:rPr>
              <a:t>malava</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vakai</a:t>
            </a:r>
            <a:r>
              <a:rPr lang="en-US" sz="1600" dirty="0">
                <a:solidFill>
                  <a:schemeClr val="accent2">
                    <a:lumMod val="75000"/>
                  </a:schemeClr>
                </a:solidFill>
              </a:rPr>
              <a:t> ai ki he </a:t>
            </a:r>
            <a:r>
              <a:rPr lang="en-US" sz="1600" dirty="0" err="1">
                <a:solidFill>
                  <a:schemeClr val="accent2">
                    <a:lumMod val="75000"/>
                  </a:schemeClr>
                </a:solidFill>
              </a:rPr>
              <a:t>ngaahi</a:t>
            </a:r>
            <a:r>
              <a:rPr lang="en-US" sz="1600" dirty="0">
                <a:solidFill>
                  <a:schemeClr val="accent2">
                    <a:lumMod val="75000"/>
                  </a:schemeClr>
                </a:solidFill>
              </a:rPr>
              <a:t> </a:t>
            </a:r>
            <a:r>
              <a:rPr lang="en-US" sz="1600" dirty="0" err="1">
                <a:solidFill>
                  <a:schemeClr val="accent2">
                    <a:lumMod val="75000"/>
                  </a:schemeClr>
                </a:solidFill>
              </a:rPr>
              <a:t>me‘á</a:t>
            </a:r>
            <a:r>
              <a:rPr lang="en-US" sz="1600" dirty="0">
                <a:solidFill>
                  <a:schemeClr val="accent2">
                    <a:lumMod val="75000"/>
                  </a:schemeClr>
                </a:solidFill>
              </a:rPr>
              <a:t> </a:t>
            </a:r>
            <a:r>
              <a:rPr lang="en-US" sz="1600" dirty="0" err="1">
                <a:solidFill>
                  <a:schemeClr val="accent2">
                    <a:lumMod val="75000"/>
                  </a:schemeClr>
                </a:solidFill>
              </a:rPr>
              <a:t>ni</a:t>
            </a:r>
            <a:r>
              <a:rPr lang="en-US" sz="1600" dirty="0">
                <a:solidFill>
                  <a:schemeClr val="accent2">
                    <a:lumMod val="75000"/>
                  </a:schemeClr>
                </a:solidFill>
              </a:rPr>
              <a:t>:</a:t>
            </a:r>
            <a:endParaRPr lang="en-US" sz="1600">
              <a:solidFill>
                <a:schemeClr val="accent2">
                  <a:lumMod val="75000"/>
                </a:schemeClr>
              </a:solidFill>
              <a:cs typeface="Calibri"/>
            </a:endParaRPr>
          </a:p>
          <a:p>
            <a:pPr lvl="1">
              <a:lnSpc>
                <a:spcPct val="120000"/>
              </a:lnSpc>
            </a:pPr>
            <a:r>
              <a:rPr lang="en-US" sz="1600" dirty="0"/>
              <a:t> </a:t>
            </a:r>
            <a:r>
              <a:rPr lang="en-US" sz="1600" dirty="0" err="1">
                <a:solidFill>
                  <a:schemeClr val="accent2">
                    <a:lumMod val="75000"/>
                  </a:schemeClr>
                </a:solidFill>
              </a:rPr>
              <a:t>Tu‘unga</a:t>
            </a:r>
            <a:r>
              <a:rPr lang="en-US" sz="1600" dirty="0">
                <a:solidFill>
                  <a:schemeClr val="accent2">
                    <a:lumMod val="75000"/>
                  </a:schemeClr>
                </a:solidFill>
              </a:rPr>
              <a:t> </a:t>
            </a:r>
            <a:r>
              <a:rPr lang="en-US" sz="1600" dirty="0" err="1">
                <a:solidFill>
                  <a:schemeClr val="accent2">
                    <a:lumMod val="75000"/>
                  </a:schemeClr>
                </a:solidFill>
              </a:rPr>
              <a:t>lelei</a:t>
            </a:r>
            <a:r>
              <a:rPr lang="en-US" sz="1600" dirty="0">
                <a:solidFill>
                  <a:schemeClr val="accent2">
                    <a:lumMod val="75000"/>
                  </a:schemeClr>
                </a:solidFill>
              </a:rPr>
              <a:t> ‘o ‘</a:t>
            </a:r>
            <a:r>
              <a:rPr lang="en-US" sz="1600" dirty="0" err="1">
                <a:solidFill>
                  <a:schemeClr val="accent2">
                    <a:lumMod val="75000"/>
                  </a:schemeClr>
                </a:solidFill>
              </a:rPr>
              <a:t>ene</a:t>
            </a:r>
            <a:r>
              <a:rPr lang="en-US" sz="1600" dirty="0">
                <a:solidFill>
                  <a:schemeClr val="accent2">
                    <a:lumMod val="75000"/>
                  </a:schemeClr>
                </a:solidFill>
              </a:rPr>
              <a:t> </a:t>
            </a:r>
            <a:r>
              <a:rPr lang="en-US" sz="1600" dirty="0" err="1">
                <a:solidFill>
                  <a:schemeClr val="accent2">
                    <a:lumMod val="75000"/>
                  </a:schemeClr>
                </a:solidFill>
              </a:rPr>
              <a:t>akó</a:t>
            </a:r>
            <a:endParaRPr lang="en-US" sz="1600" dirty="0">
              <a:solidFill>
                <a:schemeClr val="accent2">
                  <a:lumMod val="75000"/>
                </a:schemeClr>
              </a:solidFill>
              <a:cs typeface="Calibri"/>
            </a:endParaRPr>
          </a:p>
          <a:p>
            <a:pPr lvl="1">
              <a:lnSpc>
                <a:spcPct val="120000"/>
              </a:lnSpc>
            </a:pPr>
            <a:r>
              <a:rPr lang="en-US" sz="1600" dirty="0" err="1">
                <a:solidFill>
                  <a:schemeClr val="accent2">
                    <a:lumMod val="75000"/>
                  </a:schemeClr>
                </a:solidFill>
              </a:rPr>
              <a:t>Ta‘efemahino‘aki</a:t>
            </a:r>
            <a:r>
              <a:rPr lang="en-US" sz="1600" dirty="0">
                <a:solidFill>
                  <a:schemeClr val="accent2">
                    <a:lumMod val="75000"/>
                  </a:schemeClr>
                </a:solidFill>
              </a:rPr>
              <a:t> </a:t>
            </a:r>
            <a:r>
              <a:rPr lang="en-US" sz="1600" dirty="0" err="1">
                <a:solidFill>
                  <a:schemeClr val="accent2">
                    <a:lumMod val="75000"/>
                  </a:schemeClr>
                </a:solidFill>
              </a:rPr>
              <a:t>mo</a:t>
            </a:r>
            <a:r>
              <a:rPr lang="en-US" sz="1600" dirty="0">
                <a:solidFill>
                  <a:schemeClr val="accent2">
                    <a:lumMod val="75000"/>
                  </a:schemeClr>
                </a:solidFill>
              </a:rPr>
              <a:t> ha </a:t>
            </a:r>
            <a:r>
              <a:rPr lang="en-US" sz="1600" dirty="0" err="1">
                <a:solidFill>
                  <a:schemeClr val="accent2">
                    <a:lumMod val="75000"/>
                  </a:schemeClr>
                </a:solidFill>
              </a:rPr>
              <a:t>faiako</a:t>
            </a:r>
            <a:endParaRPr lang="en-US" sz="1600" dirty="0">
              <a:solidFill>
                <a:schemeClr val="accent2">
                  <a:lumMod val="75000"/>
                </a:schemeClr>
              </a:solidFill>
              <a:cs typeface="Calibri"/>
            </a:endParaRPr>
          </a:p>
          <a:p>
            <a:pPr lvl="1">
              <a:lnSpc>
                <a:spcPct val="120000"/>
              </a:lnSpc>
            </a:pPr>
            <a:r>
              <a:rPr lang="en-US" sz="1600" dirty="0"/>
              <a:t> </a:t>
            </a:r>
            <a:r>
              <a:rPr lang="en-US" sz="1600" dirty="0" err="1">
                <a:solidFill>
                  <a:schemeClr val="accent2">
                    <a:lumMod val="75000"/>
                  </a:schemeClr>
                </a:solidFill>
              </a:rPr>
              <a:t>Fakamamahi</a:t>
            </a:r>
            <a:r>
              <a:rPr lang="en-US" sz="1600" dirty="0">
                <a:solidFill>
                  <a:schemeClr val="accent2">
                    <a:lumMod val="75000"/>
                  </a:schemeClr>
                </a:solidFill>
              </a:rPr>
              <a:t> ‘</a:t>
            </a:r>
            <a:r>
              <a:rPr lang="en-US" sz="1600" dirty="0" err="1">
                <a:solidFill>
                  <a:schemeClr val="accent2">
                    <a:lumMod val="75000"/>
                  </a:schemeClr>
                </a:solidFill>
              </a:rPr>
              <a:t>i</a:t>
            </a:r>
            <a:r>
              <a:rPr lang="en-US" sz="1600" dirty="0">
                <a:solidFill>
                  <a:schemeClr val="accent2">
                    <a:lumMod val="75000"/>
                  </a:schemeClr>
                </a:solidFill>
              </a:rPr>
              <a:t> ‘</a:t>
            </a:r>
            <a:r>
              <a:rPr lang="en-US" sz="1600" dirty="0" err="1">
                <a:solidFill>
                  <a:schemeClr val="accent2">
                    <a:lumMod val="75000"/>
                  </a:schemeClr>
                </a:solidFill>
              </a:rPr>
              <a:t>api</a:t>
            </a:r>
            <a:endParaRPr lang="en-US" sz="1600" dirty="0">
              <a:solidFill>
                <a:schemeClr val="accent2">
                  <a:lumMod val="75000"/>
                </a:schemeClr>
              </a:solidFill>
              <a:cs typeface="Calibri"/>
            </a:endParaRPr>
          </a:p>
          <a:p>
            <a:pPr lvl="1">
              <a:lnSpc>
                <a:spcPct val="120000"/>
              </a:lnSpc>
            </a:pPr>
            <a:r>
              <a:rPr lang="en-US" sz="1600" dirty="0" err="1">
                <a:solidFill>
                  <a:schemeClr val="accent2">
                    <a:lumMod val="75000"/>
                  </a:schemeClr>
                </a:solidFill>
              </a:rPr>
              <a:t>Fakamamahi‘i</a:t>
            </a:r>
            <a:r>
              <a:rPr lang="en-US" sz="1600" dirty="0">
                <a:solidFill>
                  <a:schemeClr val="accent2">
                    <a:lumMod val="75000"/>
                  </a:schemeClr>
                </a:solidFill>
              </a:rPr>
              <a:t> ‘</a:t>
            </a:r>
            <a:r>
              <a:rPr lang="en-US" sz="1600" dirty="0" err="1">
                <a:solidFill>
                  <a:schemeClr val="accent2">
                    <a:lumMod val="75000"/>
                  </a:schemeClr>
                </a:solidFill>
              </a:rPr>
              <a:t>i</a:t>
            </a:r>
            <a:r>
              <a:rPr lang="en-US" sz="1600" dirty="0">
                <a:solidFill>
                  <a:schemeClr val="accent2">
                    <a:lumMod val="75000"/>
                  </a:schemeClr>
                </a:solidFill>
              </a:rPr>
              <a:t> ‘</a:t>
            </a:r>
            <a:r>
              <a:rPr lang="en-US" sz="1600" dirty="0" err="1">
                <a:solidFill>
                  <a:schemeClr val="accent2">
                    <a:lumMod val="75000"/>
                  </a:schemeClr>
                </a:solidFill>
              </a:rPr>
              <a:t>apiako</a:t>
            </a:r>
            <a:endParaRPr lang="en-US" sz="1600" dirty="0">
              <a:solidFill>
                <a:schemeClr val="accent2">
                  <a:lumMod val="75000"/>
                </a:schemeClr>
              </a:solidFill>
              <a:cs typeface="Calibri"/>
            </a:endParaRPr>
          </a:p>
          <a:p>
            <a:pPr>
              <a:lnSpc>
                <a:spcPct val="120000"/>
              </a:lnSpc>
            </a:pPr>
            <a:r>
              <a:rPr lang="en-US" sz="1600" dirty="0"/>
              <a:t> </a:t>
            </a:r>
            <a:r>
              <a:rPr lang="en-US" sz="1600" dirty="0">
                <a:solidFill>
                  <a:schemeClr val="accent2">
                    <a:lumMod val="75000"/>
                  </a:schemeClr>
                </a:solidFill>
              </a:rPr>
              <a:t>‘Oku </a:t>
            </a:r>
            <a:r>
              <a:rPr lang="en-US" sz="1600" dirty="0" err="1">
                <a:solidFill>
                  <a:schemeClr val="accent2">
                    <a:lumMod val="75000"/>
                  </a:schemeClr>
                </a:solidFill>
              </a:rPr>
              <a:t>fiema‘u</a:t>
            </a:r>
            <a:r>
              <a:rPr lang="en-US" sz="1600" dirty="0">
                <a:solidFill>
                  <a:schemeClr val="accent2">
                    <a:lumMod val="75000"/>
                  </a:schemeClr>
                </a:solidFill>
              </a:rPr>
              <a:t> leva ‘a e </a:t>
            </a:r>
            <a:r>
              <a:rPr lang="en-US" sz="1600" dirty="0" err="1">
                <a:solidFill>
                  <a:schemeClr val="accent2">
                    <a:lumMod val="75000"/>
                  </a:schemeClr>
                </a:solidFill>
              </a:rPr>
              <a:t>ngaahi</a:t>
            </a:r>
            <a:r>
              <a:rPr lang="en-US" sz="1600" dirty="0">
                <a:solidFill>
                  <a:schemeClr val="accent2">
                    <a:lumMod val="75000"/>
                  </a:schemeClr>
                </a:solidFill>
              </a:rPr>
              <a:t> ‘</a:t>
            </a:r>
            <a:r>
              <a:rPr lang="en-US" sz="1600" dirty="0" err="1">
                <a:solidFill>
                  <a:schemeClr val="accent2">
                    <a:lumMod val="75000"/>
                  </a:schemeClr>
                </a:solidFill>
              </a:rPr>
              <a:t>ilo</a:t>
            </a:r>
            <a:r>
              <a:rPr lang="en-US" sz="1600" dirty="0">
                <a:solidFill>
                  <a:schemeClr val="accent2">
                    <a:lumMod val="75000"/>
                  </a:schemeClr>
                </a:solidFill>
              </a:rPr>
              <a:t> </a:t>
            </a:r>
            <a:r>
              <a:rPr lang="en-US" sz="1600" dirty="0" err="1">
                <a:solidFill>
                  <a:schemeClr val="accent2">
                    <a:lumMod val="75000"/>
                  </a:schemeClr>
                </a:solidFill>
              </a:rPr>
              <a:t>tefito</a:t>
            </a:r>
            <a:r>
              <a:rPr lang="en-US" sz="1600" dirty="0">
                <a:solidFill>
                  <a:schemeClr val="accent2">
                    <a:lumMod val="75000"/>
                  </a:schemeClr>
                </a:solidFill>
              </a:rPr>
              <a:t> ko </a:t>
            </a:r>
            <a:r>
              <a:rPr lang="en-US" sz="1600" dirty="0" err="1">
                <a:solidFill>
                  <a:schemeClr val="accent2">
                    <a:lumMod val="75000"/>
                  </a:schemeClr>
                </a:solidFill>
              </a:rPr>
              <a:t>ení</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fai</a:t>
            </a:r>
            <a:r>
              <a:rPr lang="en-US" sz="1600" dirty="0">
                <a:solidFill>
                  <a:schemeClr val="accent2">
                    <a:lumMod val="75000"/>
                  </a:schemeClr>
                </a:solidFill>
              </a:rPr>
              <a:t> ‘</a:t>
            </a:r>
            <a:r>
              <a:rPr lang="en-US" sz="1600" dirty="0" err="1">
                <a:solidFill>
                  <a:schemeClr val="accent2">
                    <a:lumMod val="75000"/>
                  </a:schemeClr>
                </a:solidFill>
              </a:rPr>
              <a:t>aki</a:t>
            </a:r>
            <a:r>
              <a:rPr lang="en-US" sz="1600" dirty="0">
                <a:solidFill>
                  <a:schemeClr val="accent2">
                    <a:lumMod val="75000"/>
                  </a:schemeClr>
                </a:solidFill>
              </a:rPr>
              <a:t> e </a:t>
            </a:r>
            <a:r>
              <a:rPr lang="en-US" sz="1600" dirty="0" err="1">
                <a:solidFill>
                  <a:schemeClr val="accent2">
                    <a:lumMod val="75000"/>
                  </a:schemeClr>
                </a:solidFill>
              </a:rPr>
              <a:t>ngāué</a:t>
            </a:r>
            <a:r>
              <a:rPr lang="en-US" sz="1600" dirty="0">
                <a:solidFill>
                  <a:schemeClr val="accent2">
                    <a:lumMod val="75000"/>
                  </a:schemeClr>
                </a:solidFill>
              </a:rPr>
              <a:t>:</a:t>
            </a:r>
            <a:endParaRPr lang="en-US" sz="1600">
              <a:solidFill>
                <a:schemeClr val="accent2">
                  <a:lumMod val="75000"/>
                </a:schemeClr>
              </a:solidFill>
              <a:cs typeface="Calibri"/>
            </a:endParaRPr>
          </a:p>
          <a:p>
            <a:pPr lvl="1">
              <a:lnSpc>
                <a:spcPct val="120000"/>
              </a:lnSpc>
            </a:pPr>
            <a:r>
              <a:rPr lang="en-US" sz="1600" dirty="0"/>
              <a:t>Active Listening </a:t>
            </a:r>
            <a:r>
              <a:rPr lang="en-US" sz="1600" dirty="0" err="1">
                <a:solidFill>
                  <a:schemeClr val="accent2">
                    <a:lumMod val="75000"/>
                  </a:schemeClr>
                </a:solidFill>
              </a:rPr>
              <a:t>Fanongo</a:t>
            </a:r>
            <a:r>
              <a:rPr lang="en-US" sz="1600" dirty="0">
                <a:solidFill>
                  <a:schemeClr val="accent2">
                    <a:lumMod val="75000"/>
                  </a:schemeClr>
                </a:solidFill>
              </a:rPr>
              <a:t> </a:t>
            </a:r>
            <a:r>
              <a:rPr lang="en-US" sz="1600" dirty="0" err="1">
                <a:solidFill>
                  <a:schemeClr val="accent2">
                    <a:lumMod val="75000"/>
                  </a:schemeClr>
                </a:solidFill>
              </a:rPr>
              <a:t>tokanga</a:t>
            </a:r>
            <a:endParaRPr lang="en-US" sz="1600" dirty="0">
              <a:solidFill>
                <a:schemeClr val="accent2">
                  <a:lumMod val="75000"/>
                </a:schemeClr>
              </a:solidFill>
              <a:cs typeface="Calibri"/>
            </a:endParaRPr>
          </a:p>
          <a:p>
            <a:pPr lvl="1">
              <a:lnSpc>
                <a:spcPct val="120000"/>
              </a:lnSpc>
            </a:pPr>
            <a:r>
              <a:rPr lang="en-US" sz="1600" dirty="0"/>
              <a:t>Being aware of nonverbal communication. </a:t>
            </a:r>
            <a:r>
              <a:rPr lang="en-US" sz="1600" dirty="0" err="1">
                <a:solidFill>
                  <a:schemeClr val="accent2">
                    <a:lumMod val="75000"/>
                  </a:schemeClr>
                </a:solidFill>
              </a:rPr>
              <a:t>Tokanga</a:t>
            </a:r>
            <a:r>
              <a:rPr lang="en-US" sz="1600" dirty="0">
                <a:solidFill>
                  <a:schemeClr val="accent2">
                    <a:lumMod val="75000"/>
                  </a:schemeClr>
                </a:solidFill>
              </a:rPr>
              <a:t> ki he </a:t>
            </a:r>
            <a:r>
              <a:rPr lang="en-US" sz="1600" dirty="0" err="1">
                <a:solidFill>
                  <a:schemeClr val="accent2">
                    <a:lumMod val="75000"/>
                  </a:schemeClr>
                </a:solidFill>
              </a:rPr>
              <a:t>ngaahi</a:t>
            </a:r>
            <a:r>
              <a:rPr lang="en-US" sz="1600" dirty="0">
                <a:solidFill>
                  <a:schemeClr val="accent2">
                    <a:lumMod val="75000"/>
                  </a:schemeClr>
                </a:solidFill>
              </a:rPr>
              <a:t> </a:t>
            </a:r>
            <a:r>
              <a:rPr lang="en-US" sz="1600" dirty="0" err="1">
                <a:solidFill>
                  <a:schemeClr val="accent2">
                    <a:lumMod val="75000"/>
                  </a:schemeClr>
                </a:solidFill>
              </a:rPr>
              <a:t>me‘a</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ne </a:t>
            </a:r>
            <a:r>
              <a:rPr lang="en-US" sz="1600" dirty="0" err="1">
                <a:solidFill>
                  <a:schemeClr val="accent2">
                    <a:lumMod val="75000"/>
                  </a:schemeClr>
                </a:solidFill>
              </a:rPr>
              <a:t>talamai</a:t>
            </a:r>
            <a:r>
              <a:rPr lang="en-US" sz="1600" dirty="0">
                <a:solidFill>
                  <a:schemeClr val="accent2">
                    <a:lumMod val="75000"/>
                  </a:schemeClr>
                </a:solidFill>
              </a:rPr>
              <a:t> ‘</a:t>
            </a:r>
            <a:r>
              <a:rPr lang="en-US" sz="1600" dirty="0" err="1">
                <a:solidFill>
                  <a:schemeClr val="accent2">
                    <a:lumMod val="75000"/>
                  </a:schemeClr>
                </a:solidFill>
              </a:rPr>
              <a:t>aki</a:t>
            </a:r>
            <a:r>
              <a:rPr lang="en-US" sz="1600" dirty="0">
                <a:solidFill>
                  <a:schemeClr val="accent2">
                    <a:lumMod val="75000"/>
                  </a:schemeClr>
                </a:solidFill>
              </a:rPr>
              <a:t> ha </a:t>
            </a:r>
            <a:r>
              <a:rPr lang="en-US" sz="1600" dirty="0" err="1">
                <a:solidFill>
                  <a:schemeClr val="accent2">
                    <a:lumMod val="75000"/>
                  </a:schemeClr>
                </a:solidFill>
              </a:rPr>
              <a:t>fakafōtunga</a:t>
            </a:r>
            <a:r>
              <a:rPr lang="en-US" sz="1600" dirty="0">
                <a:solidFill>
                  <a:schemeClr val="accent2">
                    <a:lumMod val="75000"/>
                  </a:schemeClr>
                </a:solidFill>
              </a:rPr>
              <a:t> </a:t>
            </a:r>
            <a:r>
              <a:rPr lang="en-US" sz="1600" dirty="0" err="1">
                <a:solidFill>
                  <a:schemeClr val="accent2">
                    <a:lumMod val="75000"/>
                  </a:schemeClr>
                </a:solidFill>
              </a:rPr>
              <a:t>hono</a:t>
            </a:r>
            <a:r>
              <a:rPr lang="en-US" sz="1600" dirty="0">
                <a:solidFill>
                  <a:schemeClr val="accent2">
                    <a:lumMod val="75000"/>
                  </a:schemeClr>
                </a:solidFill>
              </a:rPr>
              <a:t> </a:t>
            </a:r>
            <a:r>
              <a:rPr lang="en-US" sz="1600" dirty="0" err="1">
                <a:solidFill>
                  <a:schemeClr val="accent2">
                    <a:lumMod val="75000"/>
                  </a:schemeClr>
                </a:solidFill>
              </a:rPr>
              <a:t>sinó</a:t>
            </a:r>
            <a:endParaRPr lang="en-US" sz="1600" dirty="0">
              <a:solidFill>
                <a:schemeClr val="accent2">
                  <a:lumMod val="75000"/>
                </a:schemeClr>
              </a:solidFill>
              <a:cs typeface="Calibri"/>
            </a:endParaRPr>
          </a:p>
          <a:p>
            <a:pPr lvl="1">
              <a:lnSpc>
                <a:spcPct val="120000"/>
              </a:lnSpc>
            </a:pPr>
            <a:r>
              <a:rPr lang="en-US" sz="1600" dirty="0"/>
              <a:t>Building rapport. </a:t>
            </a:r>
            <a:r>
              <a:rPr lang="en-US" sz="1600" dirty="0">
                <a:solidFill>
                  <a:schemeClr val="accent2">
                    <a:lumMod val="75000"/>
                  </a:schemeClr>
                </a:solidFill>
              </a:rPr>
              <a:t>Langa hake ha </a:t>
            </a:r>
            <a:r>
              <a:rPr lang="en-US" sz="1600" dirty="0" err="1">
                <a:solidFill>
                  <a:schemeClr val="accent2">
                    <a:lumMod val="75000"/>
                  </a:schemeClr>
                </a:solidFill>
              </a:rPr>
              <a:t>vā</a:t>
            </a:r>
            <a:r>
              <a:rPr lang="en-US" sz="1600" dirty="0">
                <a:solidFill>
                  <a:schemeClr val="accent2">
                    <a:lumMod val="75000"/>
                  </a:schemeClr>
                </a:solidFill>
              </a:rPr>
              <a:t> </a:t>
            </a:r>
            <a:r>
              <a:rPr lang="en-US" sz="1600" dirty="0" err="1">
                <a:solidFill>
                  <a:schemeClr val="accent2">
                    <a:lumMod val="75000"/>
                  </a:schemeClr>
                </a:solidFill>
              </a:rPr>
              <a:t>fengāue‘aki</a:t>
            </a:r>
            <a:r>
              <a:rPr lang="en-US" sz="1600" dirty="0">
                <a:solidFill>
                  <a:schemeClr val="accent2">
                    <a:lumMod val="75000"/>
                  </a:schemeClr>
                </a:solidFill>
              </a:rPr>
              <a:t> </a:t>
            </a:r>
            <a:r>
              <a:rPr lang="en-US" sz="1600" dirty="0" err="1">
                <a:solidFill>
                  <a:schemeClr val="accent2">
                    <a:lumMod val="75000"/>
                  </a:schemeClr>
                </a:solidFill>
              </a:rPr>
              <a:t>lelei</a:t>
            </a:r>
            <a:endParaRPr lang="en-US" sz="1600" dirty="0">
              <a:solidFill>
                <a:schemeClr val="accent2">
                  <a:lumMod val="75000"/>
                </a:schemeClr>
              </a:solidFill>
              <a:cs typeface="Calibri"/>
            </a:endParaRPr>
          </a:p>
          <a:p>
            <a:pPr>
              <a:lnSpc>
                <a:spcPct val="120000"/>
              </a:lnSpc>
            </a:pPr>
            <a:r>
              <a:rPr lang="en-US" sz="1600" i="1" dirty="0"/>
              <a:t> </a:t>
            </a:r>
            <a:r>
              <a:rPr lang="en-US" sz="1600" i="1" dirty="0">
                <a:solidFill>
                  <a:schemeClr val="accent2">
                    <a:lumMod val="75000"/>
                  </a:schemeClr>
                </a:solidFill>
              </a:rPr>
              <a:t>‘E </a:t>
            </a:r>
            <a:r>
              <a:rPr lang="en-US" sz="1600" i="1" dirty="0" err="1">
                <a:solidFill>
                  <a:schemeClr val="accent2">
                    <a:lumMod val="75000"/>
                  </a:schemeClr>
                </a:solidFill>
              </a:rPr>
              <a:t>tokanga</a:t>
            </a:r>
            <a:r>
              <a:rPr lang="en-US" sz="1600" i="1" dirty="0">
                <a:solidFill>
                  <a:schemeClr val="accent2">
                    <a:lumMod val="75000"/>
                  </a:schemeClr>
                </a:solidFill>
              </a:rPr>
              <a:t> </a:t>
            </a:r>
            <a:r>
              <a:rPr lang="en-US" sz="1600" i="1" dirty="0" err="1">
                <a:solidFill>
                  <a:schemeClr val="accent2">
                    <a:lumMod val="75000"/>
                  </a:schemeClr>
                </a:solidFill>
              </a:rPr>
              <a:t>lelei</a:t>
            </a:r>
            <a:r>
              <a:rPr lang="en-US" sz="1600" i="1" dirty="0">
                <a:solidFill>
                  <a:schemeClr val="accent2">
                    <a:lumMod val="75000"/>
                  </a:schemeClr>
                </a:solidFill>
              </a:rPr>
              <a:t> e ‘</a:t>
            </a:r>
            <a:r>
              <a:rPr lang="en-US" sz="1600" i="1" dirty="0" err="1">
                <a:solidFill>
                  <a:schemeClr val="accent2">
                    <a:lumMod val="75000"/>
                  </a:schemeClr>
                </a:solidFill>
              </a:rPr>
              <a:t>ōfisá</a:t>
            </a:r>
            <a:r>
              <a:rPr lang="en-US" sz="1600" i="1" dirty="0">
                <a:solidFill>
                  <a:schemeClr val="accent2">
                    <a:lumMod val="75000"/>
                  </a:schemeClr>
                </a:solidFill>
              </a:rPr>
              <a:t> pea </a:t>
            </a:r>
            <a:r>
              <a:rPr lang="en-US" sz="1600" i="1" dirty="0" err="1">
                <a:solidFill>
                  <a:schemeClr val="accent2">
                    <a:lumMod val="75000"/>
                  </a:schemeClr>
                </a:solidFill>
              </a:rPr>
              <a:t>feinga</a:t>
            </a:r>
            <a:r>
              <a:rPr lang="en-US" sz="1600" i="1" dirty="0">
                <a:solidFill>
                  <a:schemeClr val="accent2">
                    <a:lumMod val="75000"/>
                  </a:schemeClr>
                </a:solidFill>
              </a:rPr>
              <a:t> </a:t>
            </a:r>
            <a:r>
              <a:rPr lang="en-US" sz="1600" i="1" dirty="0" err="1">
                <a:solidFill>
                  <a:schemeClr val="accent2">
                    <a:lumMod val="75000"/>
                  </a:schemeClr>
                </a:solidFill>
              </a:rPr>
              <a:t>ke</a:t>
            </a:r>
            <a:r>
              <a:rPr lang="en-US" sz="1600" i="1" dirty="0">
                <a:solidFill>
                  <a:schemeClr val="accent2">
                    <a:lumMod val="75000"/>
                  </a:schemeClr>
                </a:solidFill>
              </a:rPr>
              <a:t> </a:t>
            </a:r>
            <a:r>
              <a:rPr lang="en-US" sz="1600" i="1" dirty="0" err="1">
                <a:solidFill>
                  <a:schemeClr val="accent2">
                    <a:lumMod val="75000"/>
                  </a:schemeClr>
                </a:solidFill>
              </a:rPr>
              <a:t>mahino</a:t>
            </a:r>
            <a:r>
              <a:rPr lang="en-US" sz="1600" i="1" dirty="0">
                <a:solidFill>
                  <a:schemeClr val="accent2">
                    <a:lumMod val="75000"/>
                  </a:schemeClr>
                </a:solidFill>
              </a:rPr>
              <a:t> ki ai e </a:t>
            </a:r>
            <a:r>
              <a:rPr lang="en-US" sz="1600" i="1" dirty="0" err="1">
                <a:solidFill>
                  <a:schemeClr val="accent2">
                    <a:lumMod val="75000"/>
                  </a:schemeClr>
                </a:solidFill>
              </a:rPr>
              <a:t>me‘a</a:t>
            </a:r>
            <a:r>
              <a:rPr lang="en-US" sz="1600" i="1" dirty="0">
                <a:solidFill>
                  <a:schemeClr val="accent2">
                    <a:lumMod val="75000"/>
                  </a:schemeClr>
                </a:solidFill>
              </a:rPr>
              <a:t> ‘</a:t>
            </a:r>
            <a:r>
              <a:rPr lang="en-US" sz="1600" i="1" dirty="0" err="1">
                <a:solidFill>
                  <a:schemeClr val="accent2">
                    <a:lumMod val="75000"/>
                  </a:schemeClr>
                </a:solidFill>
              </a:rPr>
              <a:t>oku</a:t>
            </a:r>
            <a:r>
              <a:rPr lang="en-US" sz="1600" i="1" dirty="0">
                <a:solidFill>
                  <a:schemeClr val="accent2">
                    <a:lumMod val="75000"/>
                  </a:schemeClr>
                </a:solidFill>
              </a:rPr>
              <a:t> </a:t>
            </a:r>
            <a:r>
              <a:rPr lang="en-US" sz="1600" i="1" dirty="0" err="1">
                <a:solidFill>
                  <a:schemeClr val="accent2">
                    <a:lumMod val="75000"/>
                  </a:schemeClr>
                </a:solidFill>
              </a:rPr>
              <a:t>tokanga</a:t>
            </a:r>
            <a:r>
              <a:rPr lang="en-US" sz="1600" i="1" dirty="0">
                <a:solidFill>
                  <a:schemeClr val="accent2">
                    <a:lumMod val="75000"/>
                  </a:schemeClr>
                </a:solidFill>
              </a:rPr>
              <a:t> ki ai e </a:t>
            </a:r>
            <a:r>
              <a:rPr lang="en-US" sz="1600" i="1" dirty="0" err="1">
                <a:solidFill>
                  <a:schemeClr val="accent2">
                    <a:lumMod val="75000"/>
                  </a:schemeClr>
                </a:solidFill>
              </a:rPr>
              <a:t>fānauakó</a:t>
            </a:r>
            <a:r>
              <a:rPr lang="en-US" sz="1600" i="1" dirty="0">
                <a:solidFill>
                  <a:schemeClr val="accent2">
                    <a:lumMod val="75000"/>
                  </a:schemeClr>
                </a:solidFill>
              </a:rPr>
              <a:t> pea </a:t>
            </a:r>
            <a:r>
              <a:rPr lang="en-US" sz="1600" i="1" dirty="0" err="1">
                <a:solidFill>
                  <a:schemeClr val="accent2">
                    <a:lumMod val="75000"/>
                  </a:schemeClr>
                </a:solidFill>
              </a:rPr>
              <a:t>fakaili</a:t>
            </a:r>
            <a:r>
              <a:rPr lang="en-US" sz="1600" i="1" dirty="0">
                <a:solidFill>
                  <a:schemeClr val="accent2">
                    <a:lumMod val="75000"/>
                  </a:schemeClr>
                </a:solidFill>
              </a:rPr>
              <a:t> ha </a:t>
            </a:r>
            <a:r>
              <a:rPr lang="en-US" sz="1600" i="1" dirty="0" err="1">
                <a:solidFill>
                  <a:schemeClr val="accent2">
                    <a:lumMod val="75000"/>
                  </a:schemeClr>
                </a:solidFill>
              </a:rPr>
              <a:t>vā</a:t>
            </a:r>
            <a:r>
              <a:rPr lang="en-US" sz="1600" i="1" dirty="0">
                <a:solidFill>
                  <a:schemeClr val="accent2">
                    <a:lumMod val="75000"/>
                  </a:schemeClr>
                </a:solidFill>
              </a:rPr>
              <a:t> ‘</a:t>
            </a:r>
            <a:r>
              <a:rPr lang="en-US" sz="1600" i="1" dirty="0" err="1">
                <a:solidFill>
                  <a:schemeClr val="accent2">
                    <a:lumMod val="75000"/>
                  </a:schemeClr>
                </a:solidFill>
              </a:rPr>
              <a:t>oku</a:t>
            </a:r>
            <a:r>
              <a:rPr lang="en-US" sz="1600" i="1" dirty="0">
                <a:solidFill>
                  <a:schemeClr val="accent2">
                    <a:lumMod val="75000"/>
                  </a:schemeClr>
                </a:solidFill>
              </a:rPr>
              <a:t> </a:t>
            </a:r>
            <a:r>
              <a:rPr lang="en-US" sz="1600" i="1" dirty="0" err="1">
                <a:solidFill>
                  <a:schemeClr val="accent2">
                    <a:lumMod val="75000"/>
                  </a:schemeClr>
                </a:solidFill>
              </a:rPr>
              <a:t>fefalala‘aki</a:t>
            </a:r>
            <a:r>
              <a:rPr lang="en-US" sz="1600" i="1" dirty="0">
                <a:solidFill>
                  <a:schemeClr val="accent2">
                    <a:lumMod val="75000"/>
                  </a:schemeClr>
                </a:solidFill>
              </a:rPr>
              <a:t> </a:t>
            </a:r>
            <a:r>
              <a:rPr lang="en-US" sz="1600" i="1" dirty="0" err="1">
                <a:solidFill>
                  <a:schemeClr val="accent2">
                    <a:lumMod val="75000"/>
                  </a:schemeClr>
                </a:solidFill>
              </a:rPr>
              <a:t>mo</a:t>
            </a:r>
            <a:r>
              <a:rPr lang="en-US" sz="1600" i="1" dirty="0">
                <a:solidFill>
                  <a:schemeClr val="accent2">
                    <a:lumMod val="75000"/>
                  </a:schemeClr>
                </a:solidFill>
              </a:rPr>
              <a:t> </a:t>
            </a:r>
            <a:r>
              <a:rPr lang="en-US" sz="1600" i="1" dirty="0" err="1">
                <a:solidFill>
                  <a:schemeClr val="accent2">
                    <a:lumMod val="75000"/>
                  </a:schemeClr>
                </a:solidFill>
              </a:rPr>
              <a:t>talanoa</a:t>
            </a:r>
            <a:r>
              <a:rPr lang="en-US" sz="1600" i="1" dirty="0">
                <a:solidFill>
                  <a:schemeClr val="accent2">
                    <a:lumMod val="75000"/>
                  </a:schemeClr>
                </a:solidFill>
              </a:rPr>
              <a:t> </a:t>
            </a:r>
            <a:r>
              <a:rPr lang="en-US" sz="1600" i="1" dirty="0" err="1">
                <a:solidFill>
                  <a:schemeClr val="accent2">
                    <a:lumMod val="75000"/>
                  </a:schemeClr>
                </a:solidFill>
              </a:rPr>
              <a:t>mahino</a:t>
            </a:r>
            <a:r>
              <a:rPr lang="en-US" sz="1600" i="1" dirty="0">
                <a:solidFill>
                  <a:schemeClr val="accent2">
                    <a:lumMod val="75000"/>
                  </a:schemeClr>
                </a:solidFill>
              </a:rPr>
              <a:t>.</a:t>
            </a:r>
            <a:endParaRPr lang="en-US" sz="1600" i="1" dirty="0">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E663EE0B-46B7-4BC5-96B3-2131ADEAE586}"/>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413775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57B0-32FD-47DB-B5A2-B772024FF17F}"/>
              </a:ext>
            </a:extLst>
          </p:cNvPr>
          <p:cNvSpPr>
            <a:spLocks noGrp="1"/>
          </p:cNvSpPr>
          <p:nvPr>
            <p:ph type="title"/>
          </p:nvPr>
        </p:nvSpPr>
        <p:spPr>
          <a:xfrm>
            <a:off x="838200" y="365125"/>
            <a:ext cx="10400930" cy="1325563"/>
          </a:xfrm>
          <a:solidFill>
            <a:schemeClr val="accent2">
              <a:lumMod val="60000"/>
              <a:lumOff val="40000"/>
            </a:schemeClr>
          </a:solidFill>
        </p:spPr>
        <p:txBody>
          <a:bodyPr>
            <a:normAutofit/>
          </a:bodyPr>
          <a:lstStyle/>
          <a:p>
            <a:pPr algn="ctr"/>
            <a:r>
              <a:rPr lang="en-US" sz="4000" b="1" dirty="0">
                <a:solidFill>
                  <a:schemeClr val="accent2">
                    <a:lumMod val="75000"/>
                  </a:schemeClr>
                </a:solidFill>
              </a:rPr>
              <a:t>Ako 4</a:t>
            </a:r>
          </a:p>
        </p:txBody>
      </p:sp>
      <p:sp>
        <p:nvSpPr>
          <p:cNvPr id="3" name="Content Placeholder 2">
            <a:extLst>
              <a:ext uri="{FF2B5EF4-FFF2-40B4-BE49-F238E27FC236}">
                <a16:creationId xmlns:a16="http://schemas.microsoft.com/office/drawing/2014/main" id="{C6DE0AE1-26C4-4A7B-A9B2-CA1EA794D4FD}"/>
              </a:ext>
            </a:extLst>
          </p:cNvPr>
          <p:cNvSpPr>
            <a:spLocks noGrp="1"/>
          </p:cNvSpPr>
          <p:nvPr>
            <p:ph idx="1"/>
          </p:nvPr>
        </p:nvSpPr>
        <p:spPr>
          <a:xfrm>
            <a:off x="838200" y="1825625"/>
            <a:ext cx="10400930" cy="4351338"/>
          </a:xfrm>
          <a:solidFill>
            <a:schemeClr val="accent5">
              <a:lumMod val="20000"/>
              <a:lumOff val="80000"/>
            </a:schemeClr>
          </a:solidFill>
        </p:spPr>
        <p:txBody>
          <a:bodyPr vert="horz" lIns="91440" tIns="45720" rIns="91440" bIns="45720" rtlCol="0" anchor="t">
            <a:normAutofit/>
          </a:bodyPr>
          <a:lstStyle/>
          <a:p>
            <a:pPr marL="0" indent="0">
              <a:buNone/>
            </a:pPr>
            <a:endParaRPr lang="en-US" b="1" dirty="0">
              <a:cs typeface="Calibri"/>
            </a:endParaRPr>
          </a:p>
          <a:p>
            <a:r>
              <a:rPr lang="en-US" sz="3200" dirty="0">
                <a:solidFill>
                  <a:schemeClr val="accent2">
                    <a:lumMod val="75000"/>
                  </a:schemeClr>
                </a:solidFill>
              </a:rPr>
              <a:t>Konga 1: </a:t>
            </a:r>
            <a:r>
              <a:rPr lang="en-US" sz="3200" dirty="0" err="1">
                <a:solidFill>
                  <a:schemeClr val="accent2">
                    <a:lumMod val="75000"/>
                  </a:schemeClr>
                </a:solidFill>
              </a:rPr>
              <a:t>Ngaahi</a:t>
            </a:r>
            <a:r>
              <a:rPr lang="en-US" sz="3200" dirty="0">
                <a:solidFill>
                  <a:schemeClr val="accent2">
                    <a:lumMod val="75000"/>
                  </a:schemeClr>
                </a:solidFill>
              </a:rPr>
              <a:t> </a:t>
            </a:r>
            <a:r>
              <a:rPr lang="en-US" sz="3200" dirty="0" err="1">
                <a:solidFill>
                  <a:schemeClr val="accent2">
                    <a:lumMod val="75000"/>
                  </a:schemeClr>
                </a:solidFill>
              </a:rPr>
              <a:t>Fakakaukau</a:t>
            </a:r>
            <a:r>
              <a:rPr lang="en-US" sz="3200" dirty="0">
                <a:solidFill>
                  <a:schemeClr val="accent2">
                    <a:lumMod val="75000"/>
                  </a:schemeClr>
                </a:solidFill>
              </a:rPr>
              <a:t> </a:t>
            </a:r>
            <a:r>
              <a:rPr lang="en-US" sz="3200" dirty="0" err="1">
                <a:solidFill>
                  <a:schemeClr val="accent2">
                    <a:lumMod val="75000"/>
                  </a:schemeClr>
                </a:solidFill>
              </a:rPr>
              <a:t>fekau‘aki</a:t>
            </a:r>
            <a:r>
              <a:rPr lang="en-US" sz="3200" dirty="0">
                <a:solidFill>
                  <a:schemeClr val="accent2">
                    <a:lumMod val="75000"/>
                  </a:schemeClr>
                </a:solidFill>
              </a:rPr>
              <a:t> </a:t>
            </a:r>
            <a:r>
              <a:rPr lang="en-US" sz="3200" dirty="0" err="1">
                <a:solidFill>
                  <a:schemeClr val="accent2">
                    <a:lumMod val="75000"/>
                  </a:schemeClr>
                </a:solidFill>
              </a:rPr>
              <a:t>mo</a:t>
            </a:r>
            <a:r>
              <a:rPr lang="en-US" sz="3200" dirty="0">
                <a:solidFill>
                  <a:schemeClr val="accent2">
                    <a:lumMod val="75000"/>
                  </a:schemeClr>
                </a:solidFill>
              </a:rPr>
              <a:t> e </a:t>
            </a:r>
            <a:r>
              <a:rPr lang="en-US" sz="3200" dirty="0" err="1">
                <a:solidFill>
                  <a:schemeClr val="accent2">
                    <a:lumMod val="75000"/>
                  </a:schemeClr>
                </a:solidFill>
              </a:rPr>
              <a:t>mo‘uilelei</a:t>
            </a:r>
            <a:r>
              <a:rPr lang="en-US" sz="3200" dirty="0">
                <a:solidFill>
                  <a:schemeClr val="accent2">
                    <a:lumMod val="75000"/>
                  </a:schemeClr>
                </a:solidFill>
              </a:rPr>
              <a:t> e ‘</a:t>
            </a:r>
            <a:r>
              <a:rPr lang="en-US" sz="3200" dirty="0" err="1">
                <a:solidFill>
                  <a:schemeClr val="accent2">
                    <a:lumMod val="75000"/>
                  </a:schemeClr>
                </a:solidFill>
              </a:rPr>
              <a:t>atamaí</a:t>
            </a:r>
            <a:endParaRPr lang="en-US" sz="3200" dirty="0">
              <a:solidFill>
                <a:schemeClr val="accent2">
                  <a:lumMod val="75000"/>
                </a:schemeClr>
              </a:solidFill>
              <a:cs typeface="Calibri"/>
            </a:endParaRPr>
          </a:p>
          <a:p>
            <a:r>
              <a:rPr lang="en-US" sz="3200" dirty="0">
                <a:solidFill>
                  <a:schemeClr val="accent2">
                    <a:lumMod val="75000"/>
                  </a:schemeClr>
                </a:solidFill>
              </a:rPr>
              <a:t>Konga 2: Ko e </a:t>
            </a:r>
            <a:r>
              <a:rPr lang="en-US" sz="3200" dirty="0" err="1">
                <a:solidFill>
                  <a:schemeClr val="accent2">
                    <a:lumMod val="75000"/>
                  </a:schemeClr>
                </a:solidFill>
              </a:rPr>
              <a:t>fānau</a:t>
            </a:r>
            <a:r>
              <a:rPr lang="en-US" sz="3200" dirty="0">
                <a:solidFill>
                  <a:schemeClr val="accent2">
                    <a:lumMod val="75000"/>
                  </a:schemeClr>
                </a:solidFill>
              </a:rPr>
              <a:t> </a:t>
            </a:r>
            <a:r>
              <a:rPr lang="en-US" sz="3200" dirty="0" err="1">
                <a:solidFill>
                  <a:schemeClr val="accent2">
                    <a:lumMod val="75000"/>
                  </a:schemeClr>
                </a:solidFill>
              </a:rPr>
              <a:t>mo</a:t>
            </a:r>
            <a:r>
              <a:rPr lang="en-US" sz="3200" dirty="0">
                <a:solidFill>
                  <a:schemeClr val="accent2">
                    <a:lumMod val="75000"/>
                  </a:schemeClr>
                </a:solidFill>
              </a:rPr>
              <a:t> e </a:t>
            </a:r>
            <a:r>
              <a:rPr lang="en-US" sz="3200" dirty="0" err="1">
                <a:solidFill>
                  <a:schemeClr val="accent2">
                    <a:lumMod val="75000"/>
                  </a:schemeClr>
                </a:solidFill>
              </a:rPr>
              <a:t>to‘utupu</a:t>
            </a:r>
            <a:r>
              <a:rPr lang="en-US" sz="3200" dirty="0">
                <a:solidFill>
                  <a:schemeClr val="accent2">
                    <a:lumMod val="75000"/>
                  </a:schemeClr>
                </a:solidFill>
              </a:rPr>
              <a:t> ‘</a:t>
            </a:r>
            <a:r>
              <a:rPr lang="en-US" sz="3200" dirty="0" err="1">
                <a:solidFill>
                  <a:schemeClr val="accent2">
                    <a:lumMod val="75000"/>
                  </a:schemeClr>
                </a:solidFill>
              </a:rPr>
              <a:t>oku</a:t>
            </a:r>
            <a:r>
              <a:rPr lang="en-US" sz="3200" dirty="0">
                <a:solidFill>
                  <a:schemeClr val="accent2">
                    <a:lumMod val="75000"/>
                  </a:schemeClr>
                </a:solidFill>
              </a:rPr>
              <a:t> </a:t>
            </a:r>
            <a:r>
              <a:rPr lang="en-US" sz="3200" dirty="0" err="1">
                <a:solidFill>
                  <a:schemeClr val="accent2">
                    <a:lumMod val="75000"/>
                  </a:schemeClr>
                </a:solidFill>
              </a:rPr>
              <a:t>nau</a:t>
            </a:r>
            <a:r>
              <a:rPr lang="en-US" sz="3200" dirty="0">
                <a:solidFill>
                  <a:schemeClr val="accent2">
                    <a:lumMod val="75000"/>
                  </a:schemeClr>
                </a:solidFill>
              </a:rPr>
              <a:t> </a:t>
            </a:r>
            <a:r>
              <a:rPr lang="en-US" sz="3200" dirty="0" err="1">
                <a:solidFill>
                  <a:schemeClr val="accent2">
                    <a:lumMod val="75000"/>
                  </a:schemeClr>
                </a:solidFill>
              </a:rPr>
              <a:t>mo‘ui</a:t>
            </a:r>
            <a:r>
              <a:rPr lang="en-US" sz="3200" dirty="0">
                <a:solidFill>
                  <a:schemeClr val="accent2">
                    <a:lumMod val="75000"/>
                  </a:schemeClr>
                </a:solidFill>
              </a:rPr>
              <a:t> </a:t>
            </a:r>
            <a:r>
              <a:rPr lang="en-US" sz="3200" dirty="0" err="1">
                <a:solidFill>
                  <a:schemeClr val="accent2">
                    <a:lumMod val="75000"/>
                  </a:schemeClr>
                </a:solidFill>
              </a:rPr>
              <a:t>faingata‘a‘iá</a:t>
            </a:r>
            <a:endParaRPr lang="en-US" sz="3200" dirty="0">
              <a:solidFill>
                <a:schemeClr val="accent2">
                  <a:lumMod val="75000"/>
                </a:schemeClr>
              </a:solidFill>
              <a:cs typeface="Calibri"/>
            </a:endParaRPr>
          </a:p>
          <a:p>
            <a:r>
              <a:rPr lang="en-US" sz="3200" dirty="0">
                <a:solidFill>
                  <a:schemeClr val="accent2">
                    <a:lumMod val="75000"/>
                  </a:schemeClr>
                </a:solidFill>
              </a:rPr>
              <a:t>Konga 3: </a:t>
            </a:r>
            <a:r>
              <a:rPr lang="en-US" sz="3200" dirty="0" err="1">
                <a:solidFill>
                  <a:schemeClr val="accent2">
                    <a:lumMod val="75000"/>
                  </a:schemeClr>
                </a:solidFill>
              </a:rPr>
              <a:t>Foaki</a:t>
            </a:r>
            <a:r>
              <a:rPr lang="en-US" sz="3200" dirty="0">
                <a:solidFill>
                  <a:schemeClr val="accent2">
                    <a:lumMod val="75000"/>
                  </a:schemeClr>
                </a:solidFill>
              </a:rPr>
              <a:t> ‘o e poupou </a:t>
            </a:r>
            <a:r>
              <a:rPr lang="en-US" sz="3200" dirty="0" err="1">
                <a:solidFill>
                  <a:schemeClr val="accent2">
                    <a:lumMod val="75000"/>
                  </a:schemeClr>
                </a:solidFill>
              </a:rPr>
              <a:t>fakaeloto</a:t>
            </a:r>
            <a:r>
              <a:rPr lang="en-US" sz="3200" dirty="0">
                <a:solidFill>
                  <a:schemeClr val="accent2">
                    <a:lumMod val="75000"/>
                  </a:schemeClr>
                </a:solidFill>
              </a:rPr>
              <a:t> </a:t>
            </a:r>
            <a:endParaRPr lang="en-US" sz="3200">
              <a:solidFill>
                <a:schemeClr val="accent2">
                  <a:lumMod val="75000"/>
                </a:schemeClr>
              </a:solidFill>
              <a:cs typeface="Calibri"/>
            </a:endParaRPr>
          </a:p>
          <a:p>
            <a:r>
              <a:rPr lang="en-US" sz="3200" dirty="0">
                <a:solidFill>
                  <a:schemeClr val="accent2">
                    <a:lumMod val="75000"/>
                  </a:schemeClr>
                </a:solidFill>
              </a:rPr>
              <a:t>Konga 4: Ko e ‘</a:t>
            </a:r>
            <a:r>
              <a:rPr lang="en-US" sz="3200" dirty="0" err="1">
                <a:solidFill>
                  <a:schemeClr val="accent2">
                    <a:lumMod val="75000"/>
                  </a:schemeClr>
                </a:solidFill>
              </a:rPr>
              <a:t>Uluaki</a:t>
            </a:r>
            <a:r>
              <a:rPr lang="en-US" sz="3200" dirty="0">
                <a:solidFill>
                  <a:schemeClr val="accent2">
                    <a:lumMod val="75000"/>
                  </a:schemeClr>
                </a:solidFill>
              </a:rPr>
              <a:t> Tokoni ki he </a:t>
            </a:r>
            <a:r>
              <a:rPr lang="en-US" sz="3200" dirty="0" err="1">
                <a:solidFill>
                  <a:schemeClr val="accent2">
                    <a:lumMod val="75000"/>
                  </a:schemeClr>
                </a:solidFill>
              </a:rPr>
              <a:t>Fakaakeake</a:t>
            </a:r>
            <a:r>
              <a:rPr lang="en-US" sz="3200" dirty="0">
                <a:solidFill>
                  <a:schemeClr val="accent2">
                    <a:lumMod val="75000"/>
                  </a:schemeClr>
                </a:solidFill>
              </a:rPr>
              <a:t> </a:t>
            </a:r>
            <a:r>
              <a:rPr lang="en-US" sz="3200" dirty="0" err="1">
                <a:solidFill>
                  <a:schemeClr val="accent2">
                    <a:lumMod val="75000"/>
                  </a:schemeClr>
                </a:solidFill>
              </a:rPr>
              <a:t>faka‘atamaí</a:t>
            </a:r>
            <a:endParaRPr lang="en-US" sz="3200" dirty="0">
              <a:solidFill>
                <a:schemeClr val="accent2">
                  <a:lumMod val="75000"/>
                </a:schemeClr>
              </a:solidFill>
            </a:endParaRPr>
          </a:p>
        </p:txBody>
      </p:sp>
      <p:pic>
        <p:nvPicPr>
          <p:cNvPr id="4" name="Picture 3" descr="unicef_logo">
            <a:extLst>
              <a:ext uri="{FF2B5EF4-FFF2-40B4-BE49-F238E27FC236}">
                <a16:creationId xmlns:a16="http://schemas.microsoft.com/office/drawing/2014/main" id="{F96A182D-4B39-4359-9262-955EF395F59E}"/>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19977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0A694-2FA2-4FFB-96FA-925582334A7D}"/>
              </a:ext>
            </a:extLst>
          </p:cNvPr>
          <p:cNvSpPr>
            <a:spLocks noGrp="1"/>
          </p:cNvSpPr>
          <p:nvPr>
            <p:ph type="title"/>
          </p:nvPr>
        </p:nvSpPr>
        <p:spPr>
          <a:xfrm>
            <a:off x="446202" y="378781"/>
            <a:ext cx="11346301" cy="1320800"/>
          </a:xfrm>
          <a:solidFill>
            <a:schemeClr val="accent2">
              <a:lumMod val="60000"/>
              <a:lumOff val="40000"/>
            </a:schemeClr>
          </a:solidFill>
        </p:spPr>
        <p:txBody>
          <a:bodyPr>
            <a:noAutofit/>
          </a:bodyPr>
          <a:lstStyle/>
          <a:p>
            <a:r>
              <a:rPr lang="en-US" sz="3000" dirty="0">
                <a:solidFill>
                  <a:schemeClr val="accent2">
                    <a:lumMod val="75000"/>
                  </a:schemeClr>
                </a:solidFill>
              </a:rPr>
              <a:t>Talanoa </a:t>
            </a:r>
            <a:r>
              <a:rPr lang="en-US" sz="3000" dirty="0" err="1">
                <a:solidFill>
                  <a:schemeClr val="accent2">
                    <a:lumMod val="75000"/>
                  </a:schemeClr>
                </a:solidFill>
              </a:rPr>
              <a:t>mo</a:t>
            </a:r>
            <a:r>
              <a:rPr lang="en-US" sz="3000" dirty="0">
                <a:solidFill>
                  <a:schemeClr val="accent2">
                    <a:lumMod val="75000"/>
                  </a:schemeClr>
                </a:solidFill>
              </a:rPr>
              <a:t> e </a:t>
            </a:r>
            <a:r>
              <a:rPr lang="en-US" sz="3000" dirty="0" err="1">
                <a:solidFill>
                  <a:schemeClr val="accent2">
                    <a:lumMod val="75000"/>
                  </a:schemeClr>
                </a:solidFill>
              </a:rPr>
              <a:t>fānau</a:t>
            </a:r>
            <a:r>
              <a:rPr lang="en-US" sz="3000" dirty="0">
                <a:solidFill>
                  <a:schemeClr val="accent2">
                    <a:lumMod val="75000"/>
                  </a:schemeClr>
                </a:solidFill>
              </a:rPr>
              <a:t> ‘</a:t>
            </a:r>
            <a:r>
              <a:rPr lang="en-US" sz="3000" dirty="0" err="1">
                <a:solidFill>
                  <a:schemeClr val="accent2">
                    <a:lumMod val="75000"/>
                  </a:schemeClr>
                </a:solidFill>
              </a:rPr>
              <a:t>oku</a:t>
            </a:r>
            <a:r>
              <a:rPr lang="en-US" sz="3000" dirty="0">
                <a:solidFill>
                  <a:schemeClr val="accent2">
                    <a:lumMod val="75000"/>
                  </a:schemeClr>
                </a:solidFill>
              </a:rPr>
              <a:t> </a:t>
            </a:r>
            <a:r>
              <a:rPr lang="en-US" sz="3000" dirty="0" err="1">
                <a:solidFill>
                  <a:schemeClr val="accent2">
                    <a:lumMod val="75000"/>
                  </a:schemeClr>
                </a:solidFill>
              </a:rPr>
              <a:t>fiema‘u</a:t>
            </a:r>
            <a:r>
              <a:rPr lang="en-US" sz="3000" dirty="0">
                <a:solidFill>
                  <a:schemeClr val="accent2">
                    <a:lumMod val="75000"/>
                  </a:schemeClr>
                </a:solidFill>
              </a:rPr>
              <a:t> </a:t>
            </a:r>
            <a:r>
              <a:rPr lang="en-US" sz="3000" dirty="0" err="1">
                <a:solidFill>
                  <a:schemeClr val="accent2">
                    <a:lumMod val="75000"/>
                  </a:schemeClr>
                </a:solidFill>
              </a:rPr>
              <a:t>ke</a:t>
            </a:r>
            <a:r>
              <a:rPr lang="en-US" sz="3000" dirty="0">
                <a:solidFill>
                  <a:schemeClr val="accent2">
                    <a:lumMod val="75000"/>
                  </a:schemeClr>
                </a:solidFill>
              </a:rPr>
              <a:t> </a:t>
            </a:r>
            <a:r>
              <a:rPr lang="en-US" sz="3000" dirty="0" err="1">
                <a:solidFill>
                  <a:schemeClr val="accent2">
                    <a:lumMod val="75000"/>
                  </a:schemeClr>
                </a:solidFill>
              </a:rPr>
              <a:t>fai</a:t>
            </a:r>
            <a:r>
              <a:rPr lang="en-US" sz="3000" dirty="0">
                <a:solidFill>
                  <a:schemeClr val="accent2">
                    <a:lumMod val="75000"/>
                  </a:schemeClr>
                </a:solidFill>
              </a:rPr>
              <a:t> e </a:t>
            </a:r>
            <a:r>
              <a:rPr lang="en-US" sz="3000" dirty="0" err="1">
                <a:solidFill>
                  <a:schemeClr val="accent2">
                    <a:lumMod val="75000"/>
                  </a:schemeClr>
                </a:solidFill>
              </a:rPr>
              <a:t>tokanga</a:t>
            </a:r>
            <a:r>
              <a:rPr lang="en-US" sz="3000" dirty="0">
                <a:solidFill>
                  <a:schemeClr val="accent2">
                    <a:lumMod val="75000"/>
                  </a:schemeClr>
                </a:solidFill>
              </a:rPr>
              <a:t> </a:t>
            </a:r>
            <a:r>
              <a:rPr lang="en-US" sz="3000" dirty="0" err="1">
                <a:solidFill>
                  <a:schemeClr val="accent2">
                    <a:lumMod val="75000"/>
                  </a:schemeClr>
                </a:solidFill>
              </a:rPr>
              <a:t>mavahe</a:t>
            </a:r>
            <a:r>
              <a:rPr lang="en-US" sz="3000" dirty="0">
                <a:solidFill>
                  <a:schemeClr val="accent2">
                    <a:lumMod val="75000"/>
                  </a:schemeClr>
                </a:solidFill>
              </a:rPr>
              <a:t> </a:t>
            </a:r>
            <a:r>
              <a:rPr lang="en-US" sz="3000" dirty="0" err="1">
                <a:solidFill>
                  <a:schemeClr val="accent2">
                    <a:lumMod val="75000"/>
                  </a:schemeClr>
                </a:solidFill>
              </a:rPr>
              <a:t>kiate</a:t>
            </a:r>
            <a:r>
              <a:rPr lang="en-US" sz="3000" dirty="0">
                <a:solidFill>
                  <a:schemeClr val="accent2">
                    <a:lumMod val="75000"/>
                  </a:schemeClr>
                </a:solidFill>
              </a:rPr>
              <a:t> </a:t>
            </a:r>
            <a:r>
              <a:rPr lang="en-US" sz="3000" dirty="0" err="1">
                <a:solidFill>
                  <a:schemeClr val="accent2">
                    <a:lumMod val="75000"/>
                  </a:schemeClr>
                </a:solidFill>
              </a:rPr>
              <a:t>kinautolu</a:t>
            </a:r>
            <a:endParaRPr lang="en-US" sz="3000" dirty="0">
              <a:solidFill>
                <a:schemeClr val="accent2">
                  <a:lumMod val="75000"/>
                </a:schemeClr>
              </a:solidFill>
            </a:endParaRPr>
          </a:p>
        </p:txBody>
      </p:sp>
      <p:sp>
        <p:nvSpPr>
          <p:cNvPr id="3" name="Content Placeholder 2">
            <a:extLst>
              <a:ext uri="{FF2B5EF4-FFF2-40B4-BE49-F238E27FC236}">
                <a16:creationId xmlns:a16="http://schemas.microsoft.com/office/drawing/2014/main" id="{A933D75E-7A50-49B7-91C9-A22523D1B826}"/>
              </a:ext>
            </a:extLst>
          </p:cNvPr>
          <p:cNvSpPr>
            <a:spLocks noGrp="1"/>
          </p:cNvSpPr>
          <p:nvPr>
            <p:ph idx="1"/>
          </p:nvPr>
        </p:nvSpPr>
        <p:spPr>
          <a:xfrm>
            <a:off x="446202" y="1826417"/>
            <a:ext cx="11299596" cy="4370197"/>
          </a:xfrm>
        </p:spPr>
        <p:txBody>
          <a:bodyPr vert="horz" lIns="91440" tIns="45720" rIns="91440" bIns="45720" rtlCol="0" anchor="t">
            <a:normAutofit/>
          </a:bodyPr>
          <a:lstStyle/>
          <a:p>
            <a:r>
              <a:rPr lang="en-US" sz="2000" dirty="0"/>
              <a:t> </a:t>
            </a:r>
            <a:r>
              <a:rPr lang="en-US" sz="2000" dirty="0">
                <a:solidFill>
                  <a:schemeClr val="accent2">
                    <a:lumMod val="75000"/>
                  </a:schemeClr>
                </a:solidFill>
              </a:rPr>
              <a:t>‘Oku </a:t>
            </a:r>
            <a:r>
              <a:rPr lang="en-US" sz="2000" dirty="0" err="1">
                <a:solidFill>
                  <a:schemeClr val="accent2">
                    <a:lumMod val="75000"/>
                  </a:schemeClr>
                </a:solidFill>
              </a:rPr>
              <a:t>fiema‘u</a:t>
            </a:r>
            <a:r>
              <a:rPr lang="en-US" sz="2000" dirty="0">
                <a:solidFill>
                  <a:schemeClr val="accent2">
                    <a:lumMod val="75000"/>
                  </a:schemeClr>
                </a:solidFill>
              </a:rPr>
              <a:t> e </a:t>
            </a:r>
            <a:r>
              <a:rPr lang="en-US" sz="2000" dirty="0" err="1">
                <a:solidFill>
                  <a:schemeClr val="accent2">
                    <a:lumMod val="75000"/>
                  </a:schemeClr>
                </a:solidFill>
              </a:rPr>
              <a:t>talanoa</a:t>
            </a:r>
            <a:r>
              <a:rPr lang="en-US" sz="2000" dirty="0">
                <a:solidFill>
                  <a:schemeClr val="accent2">
                    <a:lumMod val="75000"/>
                  </a:schemeClr>
                </a:solidFill>
              </a:rPr>
              <a:t> </a:t>
            </a:r>
            <a:r>
              <a:rPr lang="en-US" sz="2000" dirty="0" err="1">
                <a:solidFill>
                  <a:schemeClr val="accent2">
                    <a:lumMod val="75000"/>
                  </a:schemeClr>
                </a:solidFill>
              </a:rPr>
              <a:t>mahinó</a:t>
            </a:r>
            <a:r>
              <a:rPr lang="en-US" sz="2000" dirty="0">
                <a:solidFill>
                  <a:schemeClr val="accent2">
                    <a:lumMod val="75000"/>
                  </a:schemeClr>
                </a:solidFill>
              </a:rPr>
              <a:t> </a:t>
            </a:r>
            <a:r>
              <a:rPr lang="en-US" sz="2000" dirty="0" err="1">
                <a:solidFill>
                  <a:schemeClr val="accent2">
                    <a:lumMod val="75000"/>
                  </a:schemeClr>
                </a:solidFill>
              </a:rPr>
              <a:t>ke</a:t>
            </a:r>
            <a:r>
              <a:rPr lang="en-US" sz="2000" dirty="0">
                <a:solidFill>
                  <a:schemeClr val="accent2">
                    <a:lumMod val="75000"/>
                  </a:schemeClr>
                </a:solidFill>
              </a:rPr>
              <a:t> </a:t>
            </a:r>
            <a:r>
              <a:rPr lang="en-US" sz="2000" dirty="0" err="1">
                <a:solidFill>
                  <a:schemeClr val="accent2">
                    <a:lumMod val="75000"/>
                  </a:schemeClr>
                </a:solidFill>
              </a:rPr>
              <a:t>fai</a:t>
            </a:r>
            <a:r>
              <a:rPr lang="en-US" sz="2000" dirty="0">
                <a:solidFill>
                  <a:schemeClr val="accent2">
                    <a:lumMod val="75000"/>
                  </a:schemeClr>
                </a:solidFill>
              </a:rPr>
              <a:t> e </a:t>
            </a:r>
            <a:r>
              <a:rPr lang="en-US" sz="2000" dirty="0" err="1">
                <a:solidFill>
                  <a:schemeClr val="accent2">
                    <a:lumMod val="75000"/>
                  </a:schemeClr>
                </a:solidFill>
              </a:rPr>
              <a:t>tokoni</a:t>
            </a:r>
            <a:r>
              <a:rPr lang="en-US" sz="2000" dirty="0">
                <a:solidFill>
                  <a:schemeClr val="accent2">
                    <a:lumMod val="75000"/>
                  </a:schemeClr>
                </a:solidFill>
              </a:rPr>
              <a:t> </a:t>
            </a:r>
            <a:r>
              <a:rPr lang="en-US" sz="2000" dirty="0" err="1">
                <a:solidFill>
                  <a:schemeClr val="accent2">
                    <a:lumMod val="75000"/>
                  </a:schemeClr>
                </a:solidFill>
              </a:rPr>
              <a:t>koeni</a:t>
            </a:r>
            <a:r>
              <a:rPr lang="en-US" sz="2000" dirty="0">
                <a:solidFill>
                  <a:schemeClr val="accent2">
                    <a:lumMod val="75000"/>
                  </a:schemeClr>
                </a:solidFill>
              </a:rPr>
              <a:t> ki he </a:t>
            </a:r>
            <a:r>
              <a:rPr lang="en-US" sz="2000" dirty="0" err="1">
                <a:solidFill>
                  <a:schemeClr val="accent2">
                    <a:lumMod val="75000"/>
                  </a:schemeClr>
                </a:solidFill>
              </a:rPr>
              <a:t>fānau</a:t>
            </a:r>
            <a:r>
              <a:rPr lang="en-US" sz="2000" dirty="0">
                <a:solidFill>
                  <a:schemeClr val="accent2">
                    <a:lumMod val="75000"/>
                  </a:schemeClr>
                </a:solidFill>
              </a:rPr>
              <a:t> ‘</a:t>
            </a:r>
            <a:r>
              <a:rPr lang="en-US" sz="2000" dirty="0" err="1">
                <a:solidFill>
                  <a:schemeClr val="accent2">
                    <a:lumMod val="75000"/>
                  </a:schemeClr>
                </a:solidFill>
              </a:rPr>
              <a:t>oku</a:t>
            </a:r>
            <a:r>
              <a:rPr lang="en-US" sz="2000" dirty="0">
                <a:solidFill>
                  <a:schemeClr val="accent2">
                    <a:lumMod val="75000"/>
                  </a:schemeClr>
                </a:solidFill>
              </a:rPr>
              <a:t> </a:t>
            </a:r>
            <a:r>
              <a:rPr lang="en-US" sz="2000" dirty="0" err="1">
                <a:solidFill>
                  <a:schemeClr val="accent2">
                    <a:lumMod val="75000"/>
                  </a:schemeClr>
                </a:solidFill>
              </a:rPr>
              <a:t>nau</a:t>
            </a:r>
            <a:r>
              <a:rPr lang="en-US" sz="2000" dirty="0">
                <a:solidFill>
                  <a:schemeClr val="accent2">
                    <a:lumMod val="75000"/>
                  </a:schemeClr>
                </a:solidFill>
              </a:rPr>
              <a:t> </a:t>
            </a:r>
            <a:r>
              <a:rPr lang="en-US" sz="2000" dirty="0" err="1">
                <a:solidFill>
                  <a:schemeClr val="accent2">
                    <a:lumMod val="75000"/>
                  </a:schemeClr>
                </a:solidFill>
              </a:rPr>
              <a:t>lotomamahi</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puputu‘ú</a:t>
            </a:r>
            <a:r>
              <a:rPr lang="en-US" sz="2000" dirty="0">
                <a:solidFill>
                  <a:schemeClr val="accent2">
                    <a:lumMod val="75000"/>
                  </a:schemeClr>
                </a:solidFill>
              </a:rPr>
              <a:t>.</a:t>
            </a:r>
            <a:endParaRPr lang="en-US" sz="2000">
              <a:solidFill>
                <a:schemeClr val="accent2">
                  <a:lumMod val="75000"/>
                </a:schemeClr>
              </a:solidFill>
              <a:cs typeface="Calibri"/>
            </a:endParaRPr>
          </a:p>
          <a:p>
            <a:pPr>
              <a:lnSpc>
                <a:spcPct val="90000"/>
              </a:lnSpc>
            </a:pPr>
            <a:r>
              <a:rPr lang="en-US" sz="2000" dirty="0" err="1">
                <a:solidFill>
                  <a:schemeClr val="accent2">
                    <a:lumMod val="75000"/>
                  </a:schemeClr>
                </a:solidFill>
              </a:rPr>
              <a:t>Te</a:t>
            </a:r>
            <a:r>
              <a:rPr lang="en-US" sz="2000" dirty="0">
                <a:solidFill>
                  <a:schemeClr val="accent2">
                    <a:lumMod val="75000"/>
                  </a:schemeClr>
                </a:solidFill>
              </a:rPr>
              <a:t> tau </a:t>
            </a:r>
            <a:r>
              <a:rPr lang="en-US" sz="2000" dirty="0" err="1">
                <a:solidFill>
                  <a:schemeClr val="accent2">
                    <a:lumMod val="75000"/>
                  </a:schemeClr>
                </a:solidFill>
              </a:rPr>
              <a:t>talanoa</a:t>
            </a:r>
            <a:r>
              <a:rPr lang="en-US" sz="2000" dirty="0">
                <a:solidFill>
                  <a:schemeClr val="accent2">
                    <a:lumMod val="75000"/>
                  </a:schemeClr>
                </a:solidFill>
              </a:rPr>
              <a:t> leva ki he </a:t>
            </a:r>
            <a:r>
              <a:rPr lang="en-US" sz="2000" dirty="0" err="1">
                <a:solidFill>
                  <a:schemeClr val="accent2">
                    <a:lumMod val="75000"/>
                  </a:schemeClr>
                </a:solidFill>
              </a:rPr>
              <a:t>konga</a:t>
            </a:r>
            <a:r>
              <a:rPr lang="en-US" sz="2000" dirty="0">
                <a:solidFill>
                  <a:schemeClr val="accent2">
                    <a:lumMod val="75000"/>
                  </a:schemeClr>
                </a:solidFill>
              </a:rPr>
              <a:t> </a:t>
            </a:r>
            <a:r>
              <a:rPr lang="en-US" sz="2000" dirty="0" err="1">
                <a:solidFill>
                  <a:schemeClr val="accent2">
                    <a:lumMod val="75000"/>
                  </a:schemeClr>
                </a:solidFill>
              </a:rPr>
              <a:t>mahu‘inga</a:t>
            </a:r>
            <a:r>
              <a:rPr lang="en-US" sz="2000" dirty="0">
                <a:solidFill>
                  <a:schemeClr val="accent2">
                    <a:lumMod val="75000"/>
                  </a:schemeClr>
                </a:solidFill>
              </a:rPr>
              <a:t> ‘e 4 ‘o e </a:t>
            </a:r>
            <a:r>
              <a:rPr lang="en-US" sz="2000" dirty="0" err="1">
                <a:solidFill>
                  <a:schemeClr val="accent2">
                    <a:lumMod val="75000"/>
                  </a:schemeClr>
                </a:solidFill>
              </a:rPr>
              <a:t>fetu‘utakí</a:t>
            </a:r>
            <a:endParaRPr lang="en-US" sz="2000">
              <a:solidFill>
                <a:schemeClr val="accent2">
                  <a:lumMod val="75000"/>
                </a:schemeClr>
              </a:solidFill>
              <a:cs typeface="Calibri"/>
            </a:endParaRPr>
          </a:p>
          <a:p>
            <a:pPr lvl="1">
              <a:lnSpc>
                <a:spcPct val="90000"/>
              </a:lnSpc>
            </a:pPr>
            <a:r>
              <a:rPr lang="en-US" sz="2000" dirty="0"/>
              <a:t>Initial contact. </a:t>
            </a:r>
            <a:r>
              <a:rPr lang="en-US" sz="2000" dirty="0">
                <a:solidFill>
                  <a:schemeClr val="accent2">
                    <a:lumMod val="75000"/>
                  </a:schemeClr>
                </a:solidFill>
              </a:rPr>
              <a:t>‘</a:t>
            </a:r>
            <a:r>
              <a:rPr lang="en-US" sz="2000" dirty="0" err="1">
                <a:solidFill>
                  <a:schemeClr val="accent2">
                    <a:lumMod val="75000"/>
                  </a:schemeClr>
                </a:solidFill>
              </a:rPr>
              <a:t>Uluaki</a:t>
            </a:r>
            <a:r>
              <a:rPr lang="en-US" sz="2000" dirty="0">
                <a:solidFill>
                  <a:schemeClr val="accent2">
                    <a:lumMod val="75000"/>
                  </a:schemeClr>
                </a:solidFill>
              </a:rPr>
              <a:t> </a:t>
            </a:r>
            <a:r>
              <a:rPr lang="en-US" sz="2000" dirty="0" err="1">
                <a:solidFill>
                  <a:schemeClr val="accent2">
                    <a:lumMod val="75000"/>
                  </a:schemeClr>
                </a:solidFill>
              </a:rPr>
              <a:t>fetu‘utakí</a:t>
            </a:r>
            <a:endParaRPr lang="en-US" sz="2000">
              <a:solidFill>
                <a:schemeClr val="accent2">
                  <a:lumMod val="75000"/>
                </a:schemeClr>
              </a:solidFill>
              <a:cs typeface="Calibri"/>
            </a:endParaRPr>
          </a:p>
          <a:p>
            <a:pPr lvl="1">
              <a:lnSpc>
                <a:spcPct val="90000"/>
              </a:lnSpc>
            </a:pPr>
            <a:r>
              <a:rPr lang="en-US" sz="2000" dirty="0"/>
              <a:t>Information gathering </a:t>
            </a:r>
            <a:r>
              <a:rPr lang="en-US" sz="2000" dirty="0" err="1">
                <a:solidFill>
                  <a:schemeClr val="accent2">
                    <a:lumMod val="75000"/>
                  </a:schemeClr>
                </a:solidFill>
              </a:rPr>
              <a:t>Tānaki</a:t>
            </a:r>
            <a:r>
              <a:rPr lang="en-US" sz="2000" dirty="0">
                <a:solidFill>
                  <a:schemeClr val="accent2">
                    <a:lumMod val="75000"/>
                  </a:schemeClr>
                </a:solidFill>
              </a:rPr>
              <a:t> </a:t>
            </a:r>
            <a:r>
              <a:rPr lang="en-US" sz="2000" dirty="0" err="1">
                <a:solidFill>
                  <a:schemeClr val="accent2">
                    <a:lumMod val="75000"/>
                  </a:schemeClr>
                </a:solidFill>
              </a:rPr>
              <a:t>fakamatala</a:t>
            </a:r>
            <a:endParaRPr lang="en-US" sz="2000">
              <a:solidFill>
                <a:schemeClr val="accent2">
                  <a:lumMod val="75000"/>
                </a:schemeClr>
              </a:solidFill>
              <a:cs typeface="Calibri"/>
            </a:endParaRPr>
          </a:p>
          <a:p>
            <a:pPr lvl="1">
              <a:lnSpc>
                <a:spcPct val="90000"/>
              </a:lnSpc>
            </a:pPr>
            <a:r>
              <a:rPr lang="en-US" sz="2000" dirty="0"/>
              <a:t>Active listening </a:t>
            </a:r>
            <a:r>
              <a:rPr lang="en-US" sz="2000" dirty="0" err="1">
                <a:solidFill>
                  <a:schemeClr val="accent2">
                    <a:lumMod val="75000"/>
                  </a:schemeClr>
                </a:solidFill>
              </a:rPr>
              <a:t>Fanongo</a:t>
            </a:r>
            <a:r>
              <a:rPr lang="en-US" sz="2000" dirty="0">
                <a:solidFill>
                  <a:schemeClr val="accent2">
                    <a:lumMod val="75000"/>
                  </a:schemeClr>
                </a:solidFill>
              </a:rPr>
              <a:t> </a:t>
            </a:r>
            <a:r>
              <a:rPr lang="en-US" sz="2000" dirty="0" err="1">
                <a:solidFill>
                  <a:schemeClr val="accent2">
                    <a:lumMod val="75000"/>
                  </a:schemeClr>
                </a:solidFill>
              </a:rPr>
              <a:t>tokanga</a:t>
            </a:r>
            <a:endParaRPr lang="en-US" sz="2000">
              <a:solidFill>
                <a:schemeClr val="accent2">
                  <a:lumMod val="75000"/>
                </a:schemeClr>
              </a:solidFill>
              <a:cs typeface="Calibri"/>
            </a:endParaRPr>
          </a:p>
          <a:p>
            <a:pPr lvl="1">
              <a:lnSpc>
                <a:spcPct val="90000"/>
              </a:lnSpc>
            </a:pPr>
            <a:r>
              <a:rPr lang="en-US" sz="2000" dirty="0"/>
              <a:t>Calming. </a:t>
            </a:r>
            <a:r>
              <a:rPr lang="en-US" sz="2000" dirty="0" err="1">
                <a:solidFill>
                  <a:schemeClr val="accent2">
                    <a:lumMod val="75000"/>
                  </a:schemeClr>
                </a:solidFill>
              </a:rPr>
              <a:t>Fakafiemālie</a:t>
            </a:r>
            <a:endParaRPr lang="en-US" sz="2000">
              <a:solidFill>
                <a:schemeClr val="accent2">
                  <a:lumMod val="75000"/>
                </a:schemeClr>
              </a:solidFill>
              <a:cs typeface="Calibri"/>
            </a:endParaRPr>
          </a:p>
          <a:p>
            <a:pPr>
              <a:lnSpc>
                <a:spcPct val="90000"/>
              </a:lnSpc>
            </a:pPr>
            <a:r>
              <a:rPr lang="en-US" sz="2000" dirty="0">
                <a:solidFill>
                  <a:schemeClr val="accent2">
                    <a:lumMod val="75000"/>
                  </a:schemeClr>
                </a:solidFill>
              </a:rPr>
              <a:t>Ko e </a:t>
            </a:r>
            <a:r>
              <a:rPr lang="en-US" sz="2000" dirty="0" err="1">
                <a:solidFill>
                  <a:schemeClr val="accent2">
                    <a:lumMod val="75000"/>
                  </a:schemeClr>
                </a:solidFill>
              </a:rPr>
              <a:t>founga</a:t>
            </a:r>
            <a:r>
              <a:rPr lang="en-US" sz="2000" dirty="0">
                <a:solidFill>
                  <a:schemeClr val="accent2">
                    <a:lumMod val="75000"/>
                  </a:schemeClr>
                </a:solidFill>
              </a:rPr>
              <a:t> pe </a:t>
            </a:r>
            <a:r>
              <a:rPr lang="en-US" sz="2000" dirty="0" err="1">
                <a:solidFill>
                  <a:schemeClr val="accent2">
                    <a:lumMod val="75000"/>
                  </a:schemeClr>
                </a:solidFill>
              </a:rPr>
              <a:t>eni</a:t>
            </a:r>
            <a:r>
              <a:rPr lang="en-US" sz="2000" dirty="0">
                <a:solidFill>
                  <a:schemeClr val="accent2">
                    <a:lumMod val="75000"/>
                  </a:schemeClr>
                </a:solidFill>
              </a:rPr>
              <a:t> ‘e taha ka ‘</a:t>
            </a:r>
            <a:r>
              <a:rPr lang="en-US" sz="2000" dirty="0" err="1">
                <a:solidFill>
                  <a:schemeClr val="accent2">
                    <a:lumMod val="75000"/>
                  </a:schemeClr>
                </a:solidFill>
              </a:rPr>
              <a:t>oku</a:t>
            </a:r>
            <a:r>
              <a:rPr lang="en-US" sz="2000" dirty="0">
                <a:solidFill>
                  <a:schemeClr val="accent2">
                    <a:lumMod val="75000"/>
                  </a:schemeClr>
                </a:solidFill>
              </a:rPr>
              <a:t> ‘</a:t>
            </a:r>
            <a:r>
              <a:rPr lang="en-US" sz="2000" dirty="0" err="1">
                <a:solidFill>
                  <a:schemeClr val="accent2">
                    <a:lumMod val="75000"/>
                  </a:schemeClr>
                </a:solidFill>
              </a:rPr>
              <a:t>ikai</a:t>
            </a:r>
            <a:r>
              <a:rPr lang="en-US" sz="2000" dirty="0">
                <a:solidFill>
                  <a:schemeClr val="accent2">
                    <a:lumMod val="75000"/>
                  </a:schemeClr>
                </a:solidFill>
              </a:rPr>
              <a:t> ko ha </a:t>
            </a:r>
            <a:r>
              <a:rPr lang="en-US" sz="2000" dirty="0" err="1">
                <a:solidFill>
                  <a:schemeClr val="accent2">
                    <a:lumMod val="75000"/>
                  </a:schemeClr>
                </a:solidFill>
              </a:rPr>
              <a:t>founga</a:t>
            </a:r>
            <a:r>
              <a:rPr lang="en-US" sz="2000" dirty="0">
                <a:solidFill>
                  <a:schemeClr val="accent2">
                    <a:lumMod val="75000"/>
                  </a:schemeClr>
                </a:solidFill>
              </a:rPr>
              <a:t> </a:t>
            </a:r>
            <a:r>
              <a:rPr lang="en-US" sz="2000" dirty="0" err="1">
                <a:solidFill>
                  <a:schemeClr val="accent2">
                    <a:lumMod val="75000"/>
                  </a:schemeClr>
                </a:solidFill>
              </a:rPr>
              <a:t>tu‘upau</a:t>
            </a:r>
            <a:endParaRPr lang="en-US" sz="2000">
              <a:solidFill>
                <a:schemeClr val="accent2">
                  <a:lumMod val="75000"/>
                </a:schemeClr>
              </a:solidFill>
              <a:cs typeface="Calibri"/>
            </a:endParaRPr>
          </a:p>
          <a:p>
            <a:pPr>
              <a:lnSpc>
                <a:spcPct val="90000"/>
              </a:lnSpc>
            </a:pPr>
            <a:r>
              <a:rPr lang="en-US" sz="2000" dirty="0">
                <a:solidFill>
                  <a:schemeClr val="accent2">
                    <a:lumMod val="75000"/>
                  </a:schemeClr>
                </a:solidFill>
              </a:rPr>
              <a:t>‘Oku tau </a:t>
            </a:r>
            <a:r>
              <a:rPr lang="en-US" sz="2000" dirty="0" err="1">
                <a:solidFill>
                  <a:schemeClr val="accent2">
                    <a:lumMod val="75000"/>
                  </a:schemeClr>
                </a:solidFill>
              </a:rPr>
              <a:t>tokanga</a:t>
            </a:r>
            <a:r>
              <a:rPr lang="en-US" sz="2000" dirty="0">
                <a:solidFill>
                  <a:schemeClr val="accent2">
                    <a:lumMod val="75000"/>
                  </a:schemeClr>
                </a:solidFill>
              </a:rPr>
              <a:t> he </a:t>
            </a:r>
            <a:r>
              <a:rPr lang="en-US" sz="2000" dirty="0" err="1">
                <a:solidFill>
                  <a:schemeClr val="accent2">
                    <a:lumMod val="75000"/>
                  </a:schemeClr>
                </a:solidFill>
              </a:rPr>
              <a:t>konga</a:t>
            </a:r>
            <a:r>
              <a:rPr lang="en-US" sz="2000" dirty="0">
                <a:solidFill>
                  <a:schemeClr val="accent2">
                    <a:lumMod val="75000"/>
                  </a:schemeClr>
                </a:solidFill>
              </a:rPr>
              <a:t> ko </a:t>
            </a:r>
            <a:r>
              <a:rPr lang="en-US" sz="2000" dirty="0" err="1">
                <a:solidFill>
                  <a:schemeClr val="accent2">
                    <a:lumMod val="75000"/>
                  </a:schemeClr>
                </a:solidFill>
              </a:rPr>
              <a:t>ení</a:t>
            </a:r>
            <a:r>
              <a:rPr lang="en-US" sz="2000" dirty="0">
                <a:solidFill>
                  <a:schemeClr val="accent2">
                    <a:lumMod val="75000"/>
                  </a:schemeClr>
                </a:solidFill>
              </a:rPr>
              <a:t> ki he </a:t>
            </a:r>
            <a:r>
              <a:rPr lang="en-US" sz="2000" dirty="0" err="1">
                <a:solidFill>
                  <a:schemeClr val="accent2">
                    <a:lumMod val="75000"/>
                  </a:schemeClr>
                </a:solidFill>
              </a:rPr>
              <a:t>fānau</a:t>
            </a:r>
            <a:r>
              <a:rPr lang="en-US" sz="2000" dirty="0">
                <a:solidFill>
                  <a:schemeClr val="accent2">
                    <a:lumMod val="75000"/>
                  </a:schemeClr>
                </a:solidFill>
              </a:rPr>
              <a:t> he </a:t>
            </a:r>
            <a:r>
              <a:rPr lang="en-US" sz="2000" dirty="0" err="1">
                <a:solidFill>
                  <a:schemeClr val="accent2">
                    <a:lumMod val="75000"/>
                  </a:schemeClr>
                </a:solidFill>
              </a:rPr>
              <a:t>lokiakó</a:t>
            </a:r>
            <a:r>
              <a:rPr lang="en-US" sz="2000" dirty="0">
                <a:solidFill>
                  <a:schemeClr val="accent2">
                    <a:lumMod val="75000"/>
                  </a:schemeClr>
                </a:solidFill>
              </a:rPr>
              <a:t> ‘</a:t>
            </a:r>
            <a:r>
              <a:rPr lang="en-US" sz="2000" dirty="0" err="1">
                <a:solidFill>
                  <a:schemeClr val="accent2">
                    <a:lumMod val="75000"/>
                  </a:schemeClr>
                </a:solidFill>
              </a:rPr>
              <a:t>oku</a:t>
            </a:r>
            <a:r>
              <a:rPr lang="en-US" sz="2000" dirty="0">
                <a:solidFill>
                  <a:schemeClr val="accent2">
                    <a:lumMod val="75000"/>
                  </a:schemeClr>
                </a:solidFill>
              </a:rPr>
              <a:t> ‘</a:t>
            </a:r>
            <a:r>
              <a:rPr lang="en-US" sz="2000" dirty="0" err="1">
                <a:solidFill>
                  <a:schemeClr val="accent2">
                    <a:lumMod val="75000"/>
                  </a:schemeClr>
                </a:solidFill>
              </a:rPr>
              <a:t>asi</a:t>
            </a:r>
            <a:r>
              <a:rPr lang="en-US" sz="2000" dirty="0">
                <a:solidFill>
                  <a:schemeClr val="accent2">
                    <a:lumMod val="75000"/>
                  </a:schemeClr>
                </a:solidFill>
              </a:rPr>
              <a:t> </a:t>
            </a:r>
            <a:r>
              <a:rPr lang="en-US" sz="2000" dirty="0" err="1">
                <a:solidFill>
                  <a:schemeClr val="accent2">
                    <a:lumMod val="75000"/>
                  </a:schemeClr>
                </a:solidFill>
              </a:rPr>
              <a:t>meiate</a:t>
            </a:r>
            <a:r>
              <a:rPr lang="en-US" sz="2000" dirty="0">
                <a:solidFill>
                  <a:schemeClr val="accent2">
                    <a:lumMod val="75000"/>
                  </a:schemeClr>
                </a:solidFill>
              </a:rPr>
              <a:t> </a:t>
            </a:r>
            <a:r>
              <a:rPr lang="en-US" sz="2000" dirty="0" err="1">
                <a:solidFill>
                  <a:schemeClr val="accent2">
                    <a:lumMod val="75000"/>
                  </a:schemeClr>
                </a:solidFill>
              </a:rPr>
              <a:t>kinautolu</a:t>
            </a:r>
            <a:r>
              <a:rPr lang="en-US" sz="2000" dirty="0">
                <a:solidFill>
                  <a:schemeClr val="accent2">
                    <a:lumMod val="75000"/>
                  </a:schemeClr>
                </a:solidFill>
              </a:rPr>
              <a:t> e </a:t>
            </a:r>
            <a:r>
              <a:rPr lang="en-US" sz="2000" dirty="0" err="1">
                <a:solidFill>
                  <a:schemeClr val="accent2">
                    <a:lumMod val="75000"/>
                  </a:schemeClr>
                </a:solidFill>
              </a:rPr>
              <a:t>ngaahi</a:t>
            </a:r>
            <a:r>
              <a:rPr lang="en-US" sz="2000" dirty="0">
                <a:solidFill>
                  <a:schemeClr val="accent2">
                    <a:lumMod val="75000"/>
                  </a:schemeClr>
                </a:solidFill>
              </a:rPr>
              <a:t> </a:t>
            </a:r>
            <a:r>
              <a:rPr lang="en-US" sz="2000" dirty="0" err="1">
                <a:solidFill>
                  <a:schemeClr val="accent2">
                    <a:lumMod val="75000"/>
                  </a:schemeClr>
                </a:solidFill>
              </a:rPr>
              <a:t>faka‘ilonga</a:t>
            </a:r>
            <a:r>
              <a:rPr lang="en-US" sz="2000" dirty="0">
                <a:solidFill>
                  <a:schemeClr val="accent2">
                    <a:lumMod val="75000"/>
                  </a:schemeClr>
                </a:solidFill>
              </a:rPr>
              <a:t> ‘</a:t>
            </a:r>
            <a:r>
              <a:rPr lang="en-US" sz="2000" dirty="0" err="1">
                <a:solidFill>
                  <a:schemeClr val="accent2">
                    <a:lumMod val="75000"/>
                  </a:schemeClr>
                </a:solidFill>
              </a:rPr>
              <a:t>oku</a:t>
            </a:r>
            <a:r>
              <a:rPr lang="en-US" sz="2000" dirty="0">
                <a:solidFill>
                  <a:schemeClr val="accent2">
                    <a:lumMod val="75000"/>
                  </a:schemeClr>
                </a:solidFill>
              </a:rPr>
              <a:t> </a:t>
            </a:r>
            <a:r>
              <a:rPr lang="en-US" sz="2000" dirty="0" err="1">
                <a:solidFill>
                  <a:schemeClr val="accent2">
                    <a:lumMod val="75000"/>
                  </a:schemeClr>
                </a:solidFill>
              </a:rPr>
              <a:t>fakamamahi‘i</a:t>
            </a:r>
            <a:r>
              <a:rPr lang="en-US" sz="2000" dirty="0">
                <a:solidFill>
                  <a:schemeClr val="accent2">
                    <a:lumMod val="75000"/>
                  </a:schemeClr>
                </a:solidFill>
              </a:rPr>
              <a:t> </a:t>
            </a:r>
            <a:r>
              <a:rPr lang="en-US" sz="2000" dirty="0" err="1">
                <a:solidFill>
                  <a:schemeClr val="accent2">
                    <a:lumMod val="75000"/>
                  </a:schemeClr>
                </a:solidFill>
              </a:rPr>
              <a:t>kinautolu</a:t>
            </a:r>
            <a:endParaRPr lang="en-US" sz="2000">
              <a:solidFill>
                <a:schemeClr val="accent2">
                  <a:lumMod val="75000"/>
                </a:schemeClr>
              </a:solidFill>
              <a:cs typeface="Calibri"/>
            </a:endParaRPr>
          </a:p>
          <a:p>
            <a:r>
              <a:rPr lang="en-US" sz="2000" dirty="0"/>
              <a:t> </a:t>
            </a:r>
            <a:r>
              <a:rPr lang="en-US" sz="2000" dirty="0">
                <a:solidFill>
                  <a:schemeClr val="accent2">
                    <a:lumMod val="75000"/>
                  </a:schemeClr>
                </a:solidFill>
              </a:rPr>
              <a:t>Ko ‘</a:t>
            </a:r>
            <a:r>
              <a:rPr lang="en-US" sz="2000" dirty="0" err="1">
                <a:solidFill>
                  <a:schemeClr val="accent2">
                    <a:lumMod val="75000"/>
                  </a:schemeClr>
                </a:solidFill>
              </a:rPr>
              <a:t>etau</a:t>
            </a:r>
            <a:r>
              <a:rPr lang="en-US" sz="2000" dirty="0">
                <a:solidFill>
                  <a:schemeClr val="accent2">
                    <a:lumMod val="75000"/>
                  </a:schemeClr>
                </a:solidFill>
              </a:rPr>
              <a:t> </a:t>
            </a:r>
            <a:r>
              <a:rPr lang="en-US" sz="2000" dirty="0" err="1">
                <a:solidFill>
                  <a:schemeClr val="accent2">
                    <a:lumMod val="75000"/>
                  </a:schemeClr>
                </a:solidFill>
              </a:rPr>
              <a:t>ngāué</a:t>
            </a:r>
            <a:r>
              <a:rPr lang="en-US" sz="2000" dirty="0">
                <a:solidFill>
                  <a:schemeClr val="accent2">
                    <a:lumMod val="75000"/>
                  </a:schemeClr>
                </a:solidFill>
              </a:rPr>
              <a:t> </a:t>
            </a:r>
            <a:r>
              <a:rPr lang="en-US" sz="2000" dirty="0" err="1">
                <a:solidFill>
                  <a:schemeClr val="accent2">
                    <a:lumMod val="75000"/>
                  </a:schemeClr>
                </a:solidFill>
              </a:rPr>
              <a:t>ke</a:t>
            </a:r>
            <a:r>
              <a:rPr lang="en-US" sz="2000" dirty="0">
                <a:solidFill>
                  <a:schemeClr val="accent2">
                    <a:lumMod val="75000"/>
                  </a:schemeClr>
                </a:solidFill>
              </a:rPr>
              <a:t> </a:t>
            </a:r>
            <a:r>
              <a:rPr lang="en-US" sz="2000" dirty="0" err="1">
                <a:solidFill>
                  <a:schemeClr val="accent2">
                    <a:lumMod val="75000"/>
                  </a:schemeClr>
                </a:solidFill>
              </a:rPr>
              <a:t>fakatokanga‘i</a:t>
            </a:r>
            <a:r>
              <a:rPr lang="en-US" sz="2000" dirty="0">
                <a:solidFill>
                  <a:schemeClr val="accent2">
                    <a:lumMod val="75000"/>
                  </a:schemeClr>
                </a:solidFill>
              </a:rPr>
              <a:t> </a:t>
            </a:r>
            <a:r>
              <a:rPr lang="en-US" sz="2000" dirty="0" err="1">
                <a:solidFill>
                  <a:schemeClr val="accent2">
                    <a:lumMod val="75000"/>
                  </a:schemeClr>
                </a:solidFill>
              </a:rPr>
              <a:t>kinautolu</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feinga</a:t>
            </a:r>
            <a:r>
              <a:rPr lang="en-US" sz="2000" dirty="0">
                <a:solidFill>
                  <a:schemeClr val="accent2">
                    <a:lumMod val="75000"/>
                  </a:schemeClr>
                </a:solidFill>
              </a:rPr>
              <a:t> </a:t>
            </a:r>
            <a:r>
              <a:rPr lang="en-US" sz="2000" dirty="0" err="1">
                <a:solidFill>
                  <a:schemeClr val="accent2">
                    <a:lumMod val="75000"/>
                  </a:schemeClr>
                </a:solidFill>
              </a:rPr>
              <a:t>ke</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talanoa</a:t>
            </a:r>
            <a:r>
              <a:rPr lang="en-US" sz="2000" dirty="0">
                <a:solidFill>
                  <a:schemeClr val="accent2">
                    <a:lumMod val="75000"/>
                  </a:schemeClr>
                </a:solidFill>
              </a:rPr>
              <a:t>, </a:t>
            </a:r>
            <a:r>
              <a:rPr lang="en-US" sz="2000" dirty="0" err="1">
                <a:solidFill>
                  <a:schemeClr val="accent2">
                    <a:lumMod val="75000"/>
                  </a:schemeClr>
                </a:solidFill>
              </a:rPr>
              <a:t>fakafiemālie‘i</a:t>
            </a:r>
            <a:r>
              <a:rPr lang="en-US" sz="2000" dirty="0">
                <a:solidFill>
                  <a:schemeClr val="accent2">
                    <a:lumMod val="75000"/>
                  </a:schemeClr>
                </a:solidFill>
              </a:rPr>
              <a:t> </a:t>
            </a:r>
            <a:r>
              <a:rPr lang="en-US" sz="2000" dirty="0" err="1">
                <a:solidFill>
                  <a:schemeClr val="accent2">
                    <a:lumMod val="75000"/>
                  </a:schemeClr>
                </a:solidFill>
              </a:rPr>
              <a:t>kinautolu</a:t>
            </a:r>
            <a:r>
              <a:rPr lang="en-US" sz="2000" dirty="0">
                <a:solidFill>
                  <a:schemeClr val="accent2">
                    <a:lumMod val="75000"/>
                  </a:schemeClr>
                </a:solidFill>
              </a:rPr>
              <a:t>, </a:t>
            </a:r>
            <a:r>
              <a:rPr lang="en-US" sz="2000" dirty="0" err="1">
                <a:solidFill>
                  <a:schemeClr val="accent2">
                    <a:lumMod val="75000"/>
                  </a:schemeClr>
                </a:solidFill>
              </a:rPr>
              <a:t>feinga</a:t>
            </a:r>
            <a:r>
              <a:rPr lang="en-US" sz="2000" dirty="0">
                <a:solidFill>
                  <a:schemeClr val="accent2">
                    <a:lumMod val="75000"/>
                  </a:schemeClr>
                </a:solidFill>
              </a:rPr>
              <a:t> </a:t>
            </a:r>
            <a:r>
              <a:rPr lang="en-US" sz="2000" dirty="0" err="1">
                <a:solidFill>
                  <a:schemeClr val="accent2">
                    <a:lumMod val="75000"/>
                  </a:schemeClr>
                </a:solidFill>
              </a:rPr>
              <a:t>ke</a:t>
            </a:r>
            <a:r>
              <a:rPr lang="en-US" sz="2000" dirty="0">
                <a:solidFill>
                  <a:schemeClr val="accent2">
                    <a:lumMod val="75000"/>
                  </a:schemeClr>
                </a:solidFill>
              </a:rPr>
              <a:t> </a:t>
            </a:r>
            <a:r>
              <a:rPr lang="en-US" sz="2000" dirty="0" err="1">
                <a:solidFill>
                  <a:schemeClr val="accent2">
                    <a:lumMod val="75000"/>
                  </a:schemeClr>
                </a:solidFill>
              </a:rPr>
              <a:t>mahino</a:t>
            </a:r>
            <a:r>
              <a:rPr lang="en-US" sz="2000" dirty="0">
                <a:solidFill>
                  <a:schemeClr val="accent2">
                    <a:lumMod val="75000"/>
                  </a:schemeClr>
                </a:solidFill>
              </a:rPr>
              <a:t> </a:t>
            </a:r>
            <a:r>
              <a:rPr lang="en-US" sz="2000" dirty="0" err="1">
                <a:solidFill>
                  <a:schemeClr val="accent2">
                    <a:lumMod val="75000"/>
                  </a:schemeClr>
                </a:solidFill>
              </a:rPr>
              <a:t>honau</a:t>
            </a:r>
            <a:r>
              <a:rPr lang="en-US" sz="2000" dirty="0">
                <a:solidFill>
                  <a:schemeClr val="accent2">
                    <a:lumMod val="75000"/>
                  </a:schemeClr>
                </a:solidFill>
              </a:rPr>
              <a:t> </a:t>
            </a:r>
            <a:r>
              <a:rPr lang="en-US" sz="2000" dirty="0" err="1">
                <a:solidFill>
                  <a:schemeClr val="accent2">
                    <a:lumMod val="75000"/>
                  </a:schemeClr>
                </a:solidFill>
              </a:rPr>
              <a:t>tūkungá</a:t>
            </a:r>
            <a:r>
              <a:rPr lang="en-US" sz="2000" dirty="0">
                <a:solidFill>
                  <a:schemeClr val="accent2">
                    <a:lumMod val="75000"/>
                  </a:schemeClr>
                </a:solidFill>
              </a:rPr>
              <a:t> pea </a:t>
            </a:r>
            <a:r>
              <a:rPr lang="en-US" sz="2000" dirty="0" err="1">
                <a:solidFill>
                  <a:schemeClr val="accent2">
                    <a:lumMod val="75000"/>
                  </a:schemeClr>
                </a:solidFill>
              </a:rPr>
              <a:t>tokoni</a:t>
            </a:r>
            <a:r>
              <a:rPr lang="en-US" sz="2000" dirty="0">
                <a:solidFill>
                  <a:schemeClr val="accent2">
                    <a:lumMod val="75000"/>
                  </a:schemeClr>
                </a:solidFill>
              </a:rPr>
              <a:t> ki he </a:t>
            </a:r>
            <a:r>
              <a:rPr lang="en-US" sz="2000" dirty="0" err="1">
                <a:solidFill>
                  <a:schemeClr val="accent2">
                    <a:lumMod val="75000"/>
                  </a:schemeClr>
                </a:solidFill>
              </a:rPr>
              <a:t>fānaú</a:t>
            </a:r>
            <a:r>
              <a:rPr lang="en-US" sz="2000" dirty="0">
                <a:solidFill>
                  <a:schemeClr val="accent2">
                    <a:lumMod val="75000"/>
                  </a:schemeClr>
                </a:solidFill>
              </a:rPr>
              <a:t> ‘</a:t>
            </a:r>
            <a:r>
              <a:rPr lang="en-US" sz="2000" dirty="0" err="1">
                <a:solidFill>
                  <a:schemeClr val="accent2">
                    <a:lumMod val="75000"/>
                  </a:schemeClr>
                </a:solidFill>
              </a:rPr>
              <a:t>i</a:t>
            </a:r>
            <a:r>
              <a:rPr lang="en-US" sz="2000" dirty="0">
                <a:solidFill>
                  <a:schemeClr val="accent2">
                    <a:lumMod val="75000"/>
                  </a:schemeClr>
                </a:solidFill>
              </a:rPr>
              <a:t> he </a:t>
            </a:r>
            <a:r>
              <a:rPr lang="en-US" sz="2000" dirty="0" err="1">
                <a:solidFill>
                  <a:schemeClr val="accent2">
                    <a:lumMod val="75000"/>
                  </a:schemeClr>
                </a:solidFill>
              </a:rPr>
              <a:t>founga</a:t>
            </a:r>
            <a:r>
              <a:rPr lang="en-US" sz="2000" dirty="0">
                <a:solidFill>
                  <a:schemeClr val="accent2">
                    <a:lumMod val="75000"/>
                  </a:schemeClr>
                </a:solidFill>
              </a:rPr>
              <a:t> </a:t>
            </a:r>
            <a:r>
              <a:rPr lang="en-US" sz="2000" dirty="0" err="1">
                <a:solidFill>
                  <a:schemeClr val="accent2">
                    <a:lumMod val="75000"/>
                  </a:schemeClr>
                </a:solidFill>
              </a:rPr>
              <a:t>lelei</a:t>
            </a:r>
            <a:r>
              <a:rPr lang="en-US" sz="2000" dirty="0">
                <a:solidFill>
                  <a:schemeClr val="accent2">
                    <a:lumMod val="75000"/>
                  </a:schemeClr>
                </a:solidFill>
              </a:rPr>
              <a:t> taha ‘</a:t>
            </a:r>
            <a:r>
              <a:rPr lang="en-US" sz="2000" dirty="0" err="1">
                <a:solidFill>
                  <a:schemeClr val="accent2">
                    <a:lumMod val="75000"/>
                  </a:schemeClr>
                </a:solidFill>
              </a:rPr>
              <a:t>oku</a:t>
            </a:r>
            <a:r>
              <a:rPr lang="en-US" sz="2000" dirty="0">
                <a:solidFill>
                  <a:schemeClr val="accent2">
                    <a:lumMod val="75000"/>
                  </a:schemeClr>
                </a:solidFill>
              </a:rPr>
              <a:t> ala lava.</a:t>
            </a:r>
            <a:endParaRPr lang="en-US" sz="2000" dirty="0">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5F465EAA-4CE2-482C-96E5-1CCEB029E9A0}"/>
              </a:ext>
            </a:extLst>
          </p:cNvPr>
          <p:cNvPicPr>
            <a:picLocks noChangeAspect="1" noChangeArrowheads="1"/>
          </p:cNvPicPr>
          <p:nvPr/>
        </p:nvPicPr>
        <p:blipFill>
          <a:blip r:embed="rId3" cstate="print"/>
          <a:srcRect/>
          <a:stretch>
            <a:fillRect/>
          </a:stretch>
        </p:blipFill>
        <p:spPr bwMode="auto">
          <a:xfrm>
            <a:off x="446202" y="6323450"/>
            <a:ext cx="1607458" cy="482812"/>
          </a:xfrm>
          <a:prstGeom prst="rect">
            <a:avLst/>
          </a:prstGeom>
          <a:noFill/>
          <a:ln w="9525">
            <a:noFill/>
            <a:miter lim="800000"/>
            <a:headEnd/>
            <a:tailEnd/>
          </a:ln>
        </p:spPr>
      </p:pic>
    </p:spTree>
    <p:extLst>
      <p:ext uri="{BB962C8B-B14F-4D97-AF65-F5344CB8AC3E}">
        <p14:creationId xmlns:p14="http://schemas.microsoft.com/office/powerpoint/2010/main" val="10061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352-95C4-4C0A-AE17-74DDA105E679}"/>
              </a:ext>
            </a:extLst>
          </p:cNvPr>
          <p:cNvSpPr>
            <a:spLocks noGrp="1"/>
          </p:cNvSpPr>
          <p:nvPr>
            <p:ph type="title"/>
          </p:nvPr>
        </p:nvSpPr>
        <p:spPr>
          <a:xfrm>
            <a:off x="337456" y="231858"/>
            <a:ext cx="11295220" cy="1320800"/>
          </a:xfrm>
          <a:solidFill>
            <a:schemeClr val="accent2">
              <a:lumMod val="60000"/>
              <a:lumOff val="40000"/>
            </a:schemeClr>
          </a:solidFill>
        </p:spPr>
        <p:txBody>
          <a:bodyPr>
            <a:normAutofit/>
          </a:bodyPr>
          <a:lstStyle/>
          <a:p>
            <a:r>
              <a:rPr lang="en-US" b="1" dirty="0"/>
              <a:t>‘</a:t>
            </a:r>
            <a:r>
              <a:rPr lang="en-US" b="1" dirty="0" err="1"/>
              <a:t>Uluaki</a:t>
            </a:r>
            <a:r>
              <a:rPr lang="en-US" b="1" dirty="0"/>
              <a:t> </a:t>
            </a:r>
            <a:r>
              <a:rPr lang="en-US" b="1" dirty="0" err="1"/>
              <a:t>fetu‘utakí</a:t>
            </a:r>
            <a:endParaRPr lang="en-US" b="1" dirty="0"/>
          </a:p>
        </p:txBody>
      </p:sp>
      <p:sp>
        <p:nvSpPr>
          <p:cNvPr id="3" name="Content Placeholder 2">
            <a:extLst>
              <a:ext uri="{FF2B5EF4-FFF2-40B4-BE49-F238E27FC236}">
                <a16:creationId xmlns:a16="http://schemas.microsoft.com/office/drawing/2014/main" id="{5FFAB9FF-7433-4D0D-84AD-2AE319053DFE}"/>
              </a:ext>
            </a:extLst>
          </p:cNvPr>
          <p:cNvSpPr>
            <a:spLocks noGrp="1"/>
          </p:cNvSpPr>
          <p:nvPr>
            <p:ph idx="1"/>
          </p:nvPr>
        </p:nvSpPr>
        <p:spPr>
          <a:xfrm>
            <a:off x="337456" y="1621410"/>
            <a:ext cx="11295220" cy="4779390"/>
          </a:xfrm>
        </p:spPr>
        <p:txBody>
          <a:bodyPr vert="horz" lIns="91440" tIns="45720" rIns="91440" bIns="45720" rtlCol="0" anchor="t">
            <a:normAutofit lnSpcReduction="10000"/>
          </a:bodyPr>
          <a:lstStyle/>
          <a:p>
            <a:r>
              <a:rPr lang="en-US" sz="2200" dirty="0"/>
              <a:t>Kapau ‘</a:t>
            </a:r>
            <a:r>
              <a:rPr lang="en-US" sz="2200" dirty="0" err="1"/>
              <a:t>oku</a:t>
            </a:r>
            <a:r>
              <a:rPr lang="en-US" sz="2200" dirty="0"/>
              <a:t> </a:t>
            </a:r>
            <a:r>
              <a:rPr lang="en-US" sz="2200" dirty="0" err="1"/>
              <a:t>te‘eki</a:t>
            </a:r>
            <a:r>
              <a:rPr lang="en-US" sz="2200" dirty="0"/>
              <a:t> ‘</a:t>
            </a:r>
            <a:r>
              <a:rPr lang="en-US" sz="2200" dirty="0" err="1"/>
              <a:t>ilo</a:t>
            </a:r>
            <a:r>
              <a:rPr lang="en-US" sz="2200" dirty="0"/>
              <a:t> </a:t>
            </a:r>
            <a:r>
              <a:rPr lang="en-US" sz="2200" dirty="0" err="1"/>
              <a:t>koe</a:t>
            </a:r>
            <a:r>
              <a:rPr lang="en-US" sz="2200" dirty="0"/>
              <a:t> ‘e he </a:t>
            </a:r>
            <a:r>
              <a:rPr lang="en-US" sz="2200" dirty="0" err="1"/>
              <a:t>fānaú</a:t>
            </a:r>
            <a:r>
              <a:rPr lang="en-US" sz="2200" dirty="0"/>
              <a:t>, ‘</a:t>
            </a:r>
            <a:r>
              <a:rPr lang="en-US" sz="2200" dirty="0" err="1"/>
              <a:t>uluaki</a:t>
            </a:r>
            <a:r>
              <a:rPr lang="en-US" sz="2200" dirty="0"/>
              <a:t> </a:t>
            </a:r>
            <a:r>
              <a:rPr lang="en-US" sz="2200" dirty="0" err="1"/>
              <a:t>fakafe‘iloaki</a:t>
            </a:r>
            <a:r>
              <a:rPr lang="en-US" sz="2200" dirty="0"/>
              <a:t> ki ai.</a:t>
            </a:r>
            <a:endParaRPr lang="en-US" sz="2200" dirty="0">
              <a:cs typeface="Calibri"/>
            </a:endParaRPr>
          </a:p>
          <a:p>
            <a:r>
              <a:rPr lang="en-US" sz="2200" dirty="0" err="1"/>
              <a:t>Ngāue‘aki</a:t>
            </a:r>
            <a:r>
              <a:rPr lang="en-US" sz="2200" dirty="0"/>
              <a:t> ha </a:t>
            </a:r>
            <a:r>
              <a:rPr lang="en-US" sz="2200" dirty="0" err="1"/>
              <a:t>le‘o</a:t>
            </a:r>
            <a:r>
              <a:rPr lang="en-US" sz="2200" dirty="0"/>
              <a:t> </a:t>
            </a:r>
            <a:r>
              <a:rPr lang="en-US" sz="2200" dirty="0" err="1"/>
              <a:t>molū</a:t>
            </a:r>
            <a:r>
              <a:rPr lang="en-US" sz="2200" dirty="0"/>
              <a:t>, lea </a:t>
            </a:r>
            <a:r>
              <a:rPr lang="en-US" sz="2200" dirty="0" err="1"/>
              <a:t>māmālie</a:t>
            </a:r>
            <a:r>
              <a:rPr lang="en-US" sz="2200" dirty="0"/>
              <a:t> </a:t>
            </a:r>
            <a:r>
              <a:rPr lang="en-US" sz="2200" dirty="0" err="1"/>
              <a:t>mo</a:t>
            </a:r>
            <a:r>
              <a:rPr lang="en-US" sz="2200" dirty="0"/>
              <a:t> </a:t>
            </a:r>
            <a:r>
              <a:rPr lang="en-US" sz="2200" dirty="0" err="1"/>
              <a:t>fakanonga</a:t>
            </a:r>
            <a:endParaRPr lang="en-US" sz="2200" dirty="0"/>
          </a:p>
          <a:p>
            <a:pPr lvl="1"/>
            <a:r>
              <a:rPr lang="en-US" sz="1900" dirty="0"/>
              <a:t>“Solomone, ‘</a:t>
            </a:r>
            <a:r>
              <a:rPr lang="en-US" sz="1900" dirty="0" err="1"/>
              <a:t>oku</a:t>
            </a:r>
            <a:r>
              <a:rPr lang="en-US" sz="1900" dirty="0"/>
              <a:t> o u </a:t>
            </a:r>
            <a:r>
              <a:rPr lang="en-US" sz="1900" dirty="0" err="1"/>
              <a:t>fakatokanga‘i</a:t>
            </a:r>
            <a:r>
              <a:rPr lang="en-US" sz="1900" dirty="0"/>
              <a:t> ‘</a:t>
            </a:r>
            <a:r>
              <a:rPr lang="en-US" sz="1900" dirty="0" err="1"/>
              <a:t>oku</a:t>
            </a:r>
            <a:r>
              <a:rPr lang="en-US" sz="1900" dirty="0"/>
              <a:t> ‘</a:t>
            </a:r>
            <a:r>
              <a:rPr lang="en-US" sz="1900" dirty="0" err="1"/>
              <a:t>ikai</a:t>
            </a:r>
            <a:r>
              <a:rPr lang="en-US" sz="1900" dirty="0"/>
              <a:t> </a:t>
            </a:r>
            <a:r>
              <a:rPr lang="en-US" sz="1900" dirty="0" err="1"/>
              <a:t>ke</a:t>
            </a:r>
            <a:r>
              <a:rPr lang="en-US" sz="1900" dirty="0"/>
              <a:t> </a:t>
            </a:r>
            <a:r>
              <a:rPr lang="en-US" sz="1900" dirty="0" err="1"/>
              <a:t>ke</a:t>
            </a:r>
            <a:r>
              <a:rPr lang="en-US" sz="1900" dirty="0"/>
              <a:t> </a:t>
            </a:r>
            <a:r>
              <a:rPr lang="en-US" sz="1900" dirty="0" err="1"/>
              <a:t>fiefia</a:t>
            </a:r>
            <a:r>
              <a:rPr lang="en-US" sz="1900" dirty="0"/>
              <a:t> he ‘</a:t>
            </a:r>
            <a:r>
              <a:rPr lang="en-US" sz="1900" dirty="0" err="1"/>
              <a:t>ahó</a:t>
            </a:r>
            <a:r>
              <a:rPr lang="en-US" sz="1900" dirty="0"/>
              <a:t> </a:t>
            </a:r>
            <a:r>
              <a:rPr lang="en-US" sz="1900" dirty="0" err="1"/>
              <a:t>ni</a:t>
            </a:r>
            <a:r>
              <a:rPr lang="en-US" sz="1900" dirty="0"/>
              <a:t>.  ‘</a:t>
            </a:r>
            <a:r>
              <a:rPr lang="en-US" sz="1900" dirty="0" err="1"/>
              <a:t>Okú</a:t>
            </a:r>
            <a:r>
              <a:rPr lang="en-US" sz="1900" dirty="0"/>
              <a:t> </a:t>
            </a:r>
            <a:r>
              <a:rPr lang="en-US" sz="1900" dirty="0" err="1"/>
              <a:t>ke</a:t>
            </a:r>
            <a:r>
              <a:rPr lang="en-US" sz="1900" dirty="0"/>
              <a:t> </a:t>
            </a:r>
            <a:r>
              <a:rPr lang="en-US" sz="1900" dirty="0" err="1"/>
              <a:t>fēfē</a:t>
            </a:r>
            <a:r>
              <a:rPr lang="en-US" sz="1900" dirty="0"/>
              <a:t> hake?”</a:t>
            </a:r>
          </a:p>
          <a:p>
            <a:r>
              <a:rPr lang="en-US" sz="2200" dirty="0"/>
              <a:t>Kumi ha </a:t>
            </a:r>
            <a:r>
              <a:rPr lang="en-US" sz="2200" dirty="0" err="1"/>
              <a:t>feitu‘u</a:t>
            </a:r>
            <a:r>
              <a:rPr lang="en-US" sz="2200" dirty="0"/>
              <a:t> </a:t>
            </a:r>
            <a:r>
              <a:rPr lang="en-US" sz="2200" dirty="0" err="1"/>
              <a:t>fakalongolongo</a:t>
            </a:r>
            <a:r>
              <a:rPr lang="en-US" sz="2200" dirty="0"/>
              <a:t> </a:t>
            </a:r>
            <a:r>
              <a:rPr lang="en-US" sz="2200" dirty="0" err="1"/>
              <a:t>ke</a:t>
            </a:r>
            <a:r>
              <a:rPr lang="en-US" sz="2200" dirty="0"/>
              <a:t> </a:t>
            </a:r>
            <a:r>
              <a:rPr lang="en-US" sz="2200" dirty="0" err="1"/>
              <a:t>mo</a:t>
            </a:r>
            <a:r>
              <a:rPr lang="en-US" sz="2200" dirty="0"/>
              <a:t> </a:t>
            </a:r>
            <a:r>
              <a:rPr lang="en-US" sz="2200" dirty="0" err="1"/>
              <a:t>talanoa</a:t>
            </a:r>
            <a:r>
              <a:rPr lang="en-US" sz="2200" dirty="0"/>
              <a:t> ai.</a:t>
            </a:r>
          </a:p>
          <a:p>
            <a:r>
              <a:rPr lang="en-US" sz="2200" dirty="0" err="1"/>
              <a:t>Talaange</a:t>
            </a:r>
            <a:r>
              <a:rPr lang="en-US" sz="2200" dirty="0"/>
              <a:t> ki ai ‘</a:t>
            </a:r>
            <a:r>
              <a:rPr lang="en-US" sz="2200" dirty="0" err="1"/>
              <a:t>oku</a:t>
            </a:r>
            <a:r>
              <a:rPr lang="en-US" sz="2200" dirty="0"/>
              <a:t> lava </a:t>
            </a:r>
            <a:r>
              <a:rPr lang="en-US" sz="2200" dirty="0" err="1"/>
              <a:t>pē</a:t>
            </a:r>
            <a:r>
              <a:rPr lang="en-US" sz="2200" dirty="0"/>
              <a:t> </a:t>
            </a:r>
            <a:r>
              <a:rPr lang="en-US" sz="2200" dirty="0" err="1"/>
              <a:t>ke</a:t>
            </a:r>
            <a:r>
              <a:rPr lang="en-US" sz="2200" dirty="0"/>
              <a:t> ne </a:t>
            </a:r>
            <a:r>
              <a:rPr lang="en-US" sz="2200" dirty="0" err="1"/>
              <a:t>talaatu</a:t>
            </a:r>
            <a:r>
              <a:rPr lang="en-US" sz="2200" dirty="0"/>
              <a:t> ha </a:t>
            </a:r>
            <a:r>
              <a:rPr lang="en-US" sz="2200" dirty="0" err="1"/>
              <a:t>fa‘ahinga</a:t>
            </a:r>
            <a:r>
              <a:rPr lang="en-US" sz="2200" dirty="0"/>
              <a:t> </a:t>
            </a:r>
            <a:r>
              <a:rPr lang="en-US" sz="2200" dirty="0" err="1"/>
              <a:t>me‘a</a:t>
            </a:r>
            <a:r>
              <a:rPr lang="en-US" sz="2200" dirty="0"/>
              <a:t> </a:t>
            </a:r>
            <a:r>
              <a:rPr lang="en-US" sz="2200" dirty="0" err="1"/>
              <a:t>pē</a:t>
            </a:r>
            <a:r>
              <a:rPr lang="en-US" sz="2200" dirty="0"/>
              <a:t> </a:t>
            </a:r>
            <a:r>
              <a:rPr lang="en-US" sz="2200" dirty="0" err="1"/>
              <a:t>kiate</a:t>
            </a:r>
            <a:r>
              <a:rPr lang="en-US" sz="2200" dirty="0"/>
              <a:t> </a:t>
            </a:r>
            <a:r>
              <a:rPr lang="en-US" sz="2200" dirty="0" err="1"/>
              <a:t>koe</a:t>
            </a:r>
            <a:r>
              <a:rPr lang="en-US" sz="2200" dirty="0"/>
              <a:t> pea </a:t>
            </a:r>
            <a:r>
              <a:rPr lang="en-US" sz="2200" dirty="0" err="1"/>
              <a:t>he‘ikai</a:t>
            </a:r>
            <a:r>
              <a:rPr lang="en-US" sz="2200" dirty="0"/>
              <a:t> </a:t>
            </a:r>
            <a:r>
              <a:rPr lang="en-US" sz="2200" dirty="0" err="1"/>
              <a:t>ke</a:t>
            </a:r>
            <a:r>
              <a:rPr lang="en-US" sz="2200" dirty="0"/>
              <a:t> </a:t>
            </a:r>
            <a:r>
              <a:rPr lang="en-US" sz="2200" dirty="0" err="1"/>
              <a:t>ke</a:t>
            </a:r>
            <a:r>
              <a:rPr lang="en-US" sz="2200" dirty="0"/>
              <a:t> toe </a:t>
            </a:r>
            <a:r>
              <a:rPr lang="en-US" sz="2200" dirty="0" err="1"/>
              <a:t>talanoa</a:t>
            </a:r>
            <a:r>
              <a:rPr lang="en-US" sz="2200" dirty="0"/>
              <a:t> ki ha taha (</a:t>
            </a:r>
            <a:r>
              <a:rPr lang="en-US" sz="2200" dirty="0" err="1"/>
              <a:t>feinga</a:t>
            </a:r>
            <a:r>
              <a:rPr lang="en-US" sz="2200" dirty="0"/>
              <a:t> </a:t>
            </a:r>
            <a:r>
              <a:rPr lang="en-US" sz="2200" dirty="0" err="1"/>
              <a:t>ke</a:t>
            </a:r>
            <a:r>
              <a:rPr lang="en-US" sz="2200" dirty="0"/>
              <a:t> </a:t>
            </a:r>
            <a:r>
              <a:rPr lang="en-US" sz="2200" dirty="0" err="1"/>
              <a:t>ke</a:t>
            </a:r>
            <a:r>
              <a:rPr lang="en-US" sz="2200" dirty="0"/>
              <a:t> </a:t>
            </a:r>
            <a:r>
              <a:rPr lang="en-US" sz="2200" dirty="0" err="1"/>
              <a:t>ma‘u</a:t>
            </a:r>
            <a:r>
              <a:rPr lang="en-US" sz="2200" dirty="0"/>
              <a:t> ‘</a:t>
            </a:r>
            <a:r>
              <a:rPr lang="en-US" sz="2200" dirty="0" err="1"/>
              <a:t>ene</a:t>
            </a:r>
            <a:r>
              <a:rPr lang="en-US" sz="2200" dirty="0"/>
              <a:t> </a:t>
            </a:r>
            <a:r>
              <a:rPr lang="en-US" sz="2200" dirty="0" err="1"/>
              <a:t>falalá</a:t>
            </a:r>
            <a:r>
              <a:rPr lang="en-US" sz="2200" dirty="0"/>
              <a:t>)</a:t>
            </a:r>
          </a:p>
          <a:p>
            <a:pPr lvl="1"/>
            <a:r>
              <a:rPr lang="en-US" sz="2000" b="1" dirty="0" err="1"/>
              <a:t>Tukukehe</a:t>
            </a:r>
            <a:r>
              <a:rPr lang="en-US" sz="2000" b="1" dirty="0"/>
              <a:t> </a:t>
            </a:r>
            <a:r>
              <a:rPr lang="en-US" sz="2000" b="1" dirty="0" err="1"/>
              <a:t>kapau</a:t>
            </a:r>
            <a:r>
              <a:rPr lang="en-US" sz="2000" b="1" dirty="0"/>
              <a:t> ‘</a:t>
            </a:r>
            <a:r>
              <a:rPr lang="en-US" sz="2000" b="1" dirty="0" err="1"/>
              <a:t>oku</a:t>
            </a:r>
            <a:r>
              <a:rPr lang="en-US" sz="2000" b="1" dirty="0"/>
              <a:t> ‘</a:t>
            </a:r>
            <a:r>
              <a:rPr lang="en-US" sz="2000" b="1" dirty="0" err="1"/>
              <a:t>i</a:t>
            </a:r>
            <a:r>
              <a:rPr lang="en-US" sz="2000" b="1" dirty="0"/>
              <a:t> he </a:t>
            </a:r>
            <a:r>
              <a:rPr lang="en-US" sz="2000" b="1" dirty="0" err="1"/>
              <a:t>tu‘unga</a:t>
            </a:r>
            <a:r>
              <a:rPr lang="en-US" sz="2000" b="1" dirty="0"/>
              <a:t> </a:t>
            </a:r>
            <a:r>
              <a:rPr lang="en-US" sz="2000" b="1" dirty="0" err="1"/>
              <a:t>fakatu‘utāmaki</a:t>
            </a:r>
            <a:r>
              <a:rPr lang="en-US" sz="2000" b="1" dirty="0"/>
              <a:t> </a:t>
            </a:r>
            <a:r>
              <a:rPr lang="en-US" sz="2000" b="1" dirty="0" err="1"/>
              <a:t>kiate</a:t>
            </a:r>
            <a:r>
              <a:rPr lang="en-US" sz="2000" b="1" dirty="0"/>
              <a:t> </a:t>
            </a:r>
            <a:r>
              <a:rPr lang="en-US" sz="2000" b="1" dirty="0" err="1"/>
              <a:t>ia</a:t>
            </a:r>
            <a:r>
              <a:rPr lang="en-US" sz="2000" b="1" dirty="0"/>
              <a:t> </a:t>
            </a:r>
            <a:r>
              <a:rPr lang="en-US" sz="2000" b="1" dirty="0" err="1"/>
              <a:t>mo</a:t>
            </a:r>
            <a:r>
              <a:rPr lang="en-US" sz="2000" b="1" dirty="0"/>
              <a:t> ha toe </a:t>
            </a:r>
            <a:r>
              <a:rPr lang="en-US" sz="2000" b="1" dirty="0" err="1"/>
              <a:t>kakai</a:t>
            </a:r>
            <a:r>
              <a:rPr lang="en-US" sz="2000" b="1" dirty="0"/>
              <a:t> </a:t>
            </a:r>
            <a:r>
              <a:rPr lang="en-US" sz="2000" b="1" dirty="0" err="1"/>
              <a:t>kehe</a:t>
            </a:r>
            <a:r>
              <a:rPr lang="en-US" sz="2000" b="1" dirty="0"/>
              <a:t>, ‘</a:t>
            </a:r>
            <a:r>
              <a:rPr lang="en-US" sz="2000" b="1" dirty="0" err="1"/>
              <a:t>i</a:t>
            </a:r>
            <a:r>
              <a:rPr lang="en-US" sz="2000" b="1" dirty="0"/>
              <a:t> he </a:t>
            </a:r>
            <a:r>
              <a:rPr lang="en-US" sz="2000" b="1" dirty="0" err="1"/>
              <a:t>ngaahi</a:t>
            </a:r>
            <a:r>
              <a:rPr lang="en-US" sz="2000" b="1" dirty="0"/>
              <a:t> </a:t>
            </a:r>
            <a:r>
              <a:rPr lang="en-US" sz="2000" b="1" dirty="0" err="1"/>
              <a:t>taimi</a:t>
            </a:r>
            <a:r>
              <a:rPr lang="en-US" sz="2000" b="1" dirty="0"/>
              <a:t> ko </a:t>
            </a:r>
            <a:r>
              <a:rPr lang="en-US" sz="2000" b="1" dirty="0" err="1"/>
              <a:t>eni</a:t>
            </a:r>
            <a:r>
              <a:rPr lang="en-US" sz="2000" b="1" dirty="0"/>
              <a:t> ‘</a:t>
            </a:r>
            <a:r>
              <a:rPr lang="en-US" sz="2000" b="1" dirty="0" err="1"/>
              <a:t>oku</a:t>
            </a:r>
            <a:r>
              <a:rPr lang="en-US" sz="2000" b="1" dirty="0"/>
              <a:t> </a:t>
            </a:r>
            <a:r>
              <a:rPr lang="en-US" sz="2000" b="1" dirty="0" err="1"/>
              <a:t>ke</a:t>
            </a:r>
            <a:r>
              <a:rPr lang="en-US" sz="2000" b="1" dirty="0"/>
              <a:t>:</a:t>
            </a:r>
            <a:endParaRPr lang="en-US" sz="2000" b="1" dirty="0">
              <a:cs typeface="Calibri"/>
            </a:endParaRPr>
          </a:p>
          <a:p>
            <a:pPr lvl="2"/>
            <a:r>
              <a:rPr lang="en-US" b="1" dirty="0"/>
              <a:t>Tala leva ki he </a:t>
            </a:r>
            <a:r>
              <a:rPr lang="en-US" b="1" dirty="0" err="1"/>
              <a:t>Puleako</a:t>
            </a:r>
            <a:r>
              <a:rPr lang="en-US" b="1" dirty="0"/>
              <a:t> ‘</a:t>
            </a:r>
            <a:r>
              <a:rPr lang="en-US" b="1" dirty="0" err="1"/>
              <a:t>i</a:t>
            </a:r>
            <a:r>
              <a:rPr lang="en-US" b="1" dirty="0"/>
              <a:t> he </a:t>
            </a:r>
            <a:r>
              <a:rPr lang="en-US" b="1" dirty="0" err="1"/>
              <a:t>vave</a:t>
            </a:r>
            <a:r>
              <a:rPr lang="en-US" b="1" dirty="0"/>
              <a:t> </a:t>
            </a:r>
            <a:r>
              <a:rPr lang="en-US" b="1" dirty="0" err="1"/>
              <a:t>tahá</a:t>
            </a:r>
            <a:endParaRPr lang="en-US" b="1" dirty="0">
              <a:cs typeface="Calibri"/>
            </a:endParaRPr>
          </a:p>
          <a:p>
            <a:pPr lvl="2"/>
            <a:r>
              <a:rPr lang="en-US" b="1" dirty="0"/>
              <a:t>Tala </a:t>
            </a:r>
            <a:r>
              <a:rPr lang="en-US" b="1" dirty="0" err="1"/>
              <a:t>kiate</a:t>
            </a:r>
            <a:r>
              <a:rPr lang="en-US" b="1" dirty="0"/>
              <a:t> </a:t>
            </a:r>
            <a:r>
              <a:rPr lang="en-US" b="1" dirty="0" err="1"/>
              <a:t>kinautolu</a:t>
            </a:r>
            <a:r>
              <a:rPr lang="en-US" b="1" dirty="0"/>
              <a:t> PE ‘</a:t>
            </a:r>
            <a:r>
              <a:rPr lang="en-US" b="1" dirty="0" err="1"/>
              <a:t>oku</a:t>
            </a:r>
            <a:r>
              <a:rPr lang="en-US" b="1" dirty="0"/>
              <a:t> </a:t>
            </a:r>
            <a:r>
              <a:rPr lang="en-US" b="1" dirty="0" err="1"/>
              <a:t>totonu</a:t>
            </a:r>
            <a:r>
              <a:rPr lang="en-US" b="1" dirty="0"/>
              <a:t> </a:t>
            </a:r>
            <a:r>
              <a:rPr lang="en-US" b="1" dirty="0" err="1"/>
              <a:t>ke</a:t>
            </a:r>
            <a:r>
              <a:rPr lang="en-US" b="1" dirty="0"/>
              <a:t> </a:t>
            </a:r>
            <a:r>
              <a:rPr lang="en-US" b="1" dirty="0" err="1"/>
              <a:t>nau</a:t>
            </a:r>
            <a:r>
              <a:rPr lang="en-US" b="1" dirty="0"/>
              <a:t> ‘</a:t>
            </a:r>
            <a:r>
              <a:rPr lang="en-US" b="1" dirty="0" err="1"/>
              <a:t>iló</a:t>
            </a:r>
            <a:r>
              <a:rPr lang="en-US" b="1" dirty="0"/>
              <a:t> (‘</a:t>
            </a:r>
            <a:r>
              <a:rPr lang="en-US" b="1" dirty="0" err="1"/>
              <a:t>oua</a:t>
            </a:r>
            <a:r>
              <a:rPr lang="en-US" b="1" dirty="0"/>
              <a:t> </a:t>
            </a:r>
            <a:r>
              <a:rPr lang="en-US" b="1" dirty="0" err="1"/>
              <a:t>te</a:t>
            </a:r>
            <a:r>
              <a:rPr lang="en-US" b="1" dirty="0"/>
              <a:t> </a:t>
            </a:r>
            <a:r>
              <a:rPr lang="en-US" b="1" dirty="0" err="1"/>
              <a:t>ke</a:t>
            </a:r>
            <a:r>
              <a:rPr lang="en-US" b="1" dirty="0"/>
              <a:t> </a:t>
            </a:r>
            <a:r>
              <a:rPr lang="en-US" b="1" dirty="0" err="1"/>
              <a:t>lau‘i</a:t>
            </a:r>
            <a:r>
              <a:rPr lang="en-US" b="1" dirty="0"/>
              <a:t>)</a:t>
            </a:r>
            <a:endParaRPr lang="en-US" b="1" dirty="0">
              <a:cs typeface="Calibri"/>
            </a:endParaRPr>
          </a:p>
          <a:p>
            <a:pPr lvl="2"/>
            <a:r>
              <a:rPr lang="en-US" b="1" dirty="0"/>
              <a:t>‘</a:t>
            </a:r>
            <a:r>
              <a:rPr lang="en-US" b="1" dirty="0" err="1"/>
              <a:t>Oua</a:t>
            </a:r>
            <a:r>
              <a:rPr lang="en-US" b="1" dirty="0"/>
              <a:t> ‘e </a:t>
            </a:r>
            <a:r>
              <a:rPr lang="en-US" b="1" dirty="0" err="1"/>
              <a:t>tukuange</a:t>
            </a:r>
            <a:r>
              <a:rPr lang="en-US" b="1" dirty="0"/>
              <a:t> </a:t>
            </a:r>
            <a:r>
              <a:rPr lang="en-US" b="1" dirty="0" err="1"/>
              <a:t>ke</a:t>
            </a:r>
            <a:r>
              <a:rPr lang="en-US" b="1" dirty="0"/>
              <a:t> </a:t>
            </a:r>
            <a:r>
              <a:rPr lang="en-US" b="1" dirty="0" err="1"/>
              <a:t>nofo</a:t>
            </a:r>
            <a:r>
              <a:rPr lang="en-US" b="1" dirty="0"/>
              <a:t> </a:t>
            </a:r>
            <a:r>
              <a:rPr lang="en-US" b="1" dirty="0" err="1"/>
              <a:t>tokotaha</a:t>
            </a:r>
            <a:r>
              <a:rPr lang="en-US" b="1" dirty="0"/>
              <a:t> ‘</a:t>
            </a:r>
            <a:r>
              <a:rPr lang="en-US" b="1" dirty="0" err="1"/>
              <a:t>i</a:t>
            </a:r>
            <a:r>
              <a:rPr lang="en-US" b="1" dirty="0"/>
              <a:t> ha </a:t>
            </a:r>
            <a:r>
              <a:rPr lang="en-US" b="1" dirty="0" err="1"/>
              <a:t>feitu‘u</a:t>
            </a:r>
            <a:endParaRPr lang="en-US" b="1" dirty="0" err="1">
              <a:cs typeface="Calibri"/>
            </a:endParaRPr>
          </a:p>
          <a:p>
            <a:r>
              <a:rPr lang="en-US" sz="2200" dirty="0" err="1"/>
              <a:t>Tangutu</a:t>
            </a:r>
            <a:r>
              <a:rPr lang="en-US" sz="2200" dirty="0"/>
              <a:t> </a:t>
            </a:r>
            <a:r>
              <a:rPr lang="en-US" sz="2200" dirty="0" err="1"/>
              <a:t>hifo</a:t>
            </a:r>
            <a:r>
              <a:rPr lang="en-US" sz="2200" dirty="0"/>
              <a:t> </a:t>
            </a:r>
            <a:r>
              <a:rPr lang="en-US" sz="2200" dirty="0" err="1"/>
              <a:t>mo</a:t>
            </a:r>
            <a:r>
              <a:rPr lang="en-US" sz="2200" dirty="0"/>
              <a:t> e </a:t>
            </a:r>
            <a:r>
              <a:rPr lang="en-US" sz="2200" dirty="0" err="1"/>
              <a:t>ki‘i</a:t>
            </a:r>
            <a:r>
              <a:rPr lang="en-US" sz="2200" dirty="0"/>
              <a:t> </a:t>
            </a:r>
            <a:r>
              <a:rPr lang="en-US" sz="2200" dirty="0" err="1"/>
              <a:t>leká</a:t>
            </a:r>
            <a:r>
              <a:rPr lang="en-US" sz="2200" dirty="0"/>
              <a:t>.</a:t>
            </a:r>
          </a:p>
          <a:p>
            <a:r>
              <a:rPr lang="en-US" sz="2200" dirty="0" err="1"/>
              <a:t>Feinga</a:t>
            </a:r>
            <a:r>
              <a:rPr lang="en-US" sz="2200" dirty="0"/>
              <a:t> </a:t>
            </a:r>
            <a:r>
              <a:rPr lang="en-US" sz="2200" dirty="0" err="1"/>
              <a:t>ke</a:t>
            </a:r>
            <a:r>
              <a:rPr lang="en-US" sz="2200" dirty="0"/>
              <a:t> </a:t>
            </a:r>
            <a:r>
              <a:rPr lang="en-US" sz="2200" dirty="0" err="1"/>
              <a:t>sio</a:t>
            </a:r>
            <a:r>
              <a:rPr lang="en-US" sz="2200" dirty="0"/>
              <a:t> </a:t>
            </a:r>
            <a:r>
              <a:rPr lang="en-US" sz="2200" dirty="0" err="1"/>
              <a:t>mai</a:t>
            </a:r>
            <a:r>
              <a:rPr lang="en-US" sz="2200" dirty="0"/>
              <a:t> ki ho </a:t>
            </a:r>
            <a:r>
              <a:rPr lang="en-US" sz="2200" dirty="0" err="1"/>
              <a:t>matá</a:t>
            </a:r>
            <a:r>
              <a:rPr lang="en-US" sz="2200" dirty="0"/>
              <a:t> pe </a:t>
            </a:r>
            <a:r>
              <a:rPr lang="en-US" sz="2200" dirty="0" err="1"/>
              <a:t>te</a:t>
            </a:r>
            <a:r>
              <a:rPr lang="en-US" sz="2200" dirty="0"/>
              <a:t> </a:t>
            </a:r>
            <a:r>
              <a:rPr lang="en-US" sz="2200" dirty="0" err="1"/>
              <a:t>ke</a:t>
            </a:r>
            <a:r>
              <a:rPr lang="en-US" sz="2200" dirty="0"/>
              <a:t> ala ki ai </a:t>
            </a:r>
            <a:r>
              <a:rPr lang="en-US" sz="2200" dirty="0" err="1"/>
              <a:t>kapau</a:t>
            </a:r>
            <a:r>
              <a:rPr lang="en-US" sz="2200" dirty="0"/>
              <a:t> ‘</a:t>
            </a:r>
            <a:r>
              <a:rPr lang="en-US" sz="2200" dirty="0" err="1"/>
              <a:t>oku</a:t>
            </a:r>
            <a:r>
              <a:rPr lang="en-US" sz="2200" dirty="0"/>
              <a:t> </a:t>
            </a:r>
            <a:r>
              <a:rPr lang="en-US" sz="2200" dirty="0" err="1"/>
              <a:t>loto</a:t>
            </a:r>
            <a:r>
              <a:rPr lang="en-US" sz="2200" dirty="0"/>
              <a:t> ki ai (</a:t>
            </a:r>
            <a:r>
              <a:rPr lang="en-US" sz="2200" dirty="0" err="1"/>
              <a:t>hangē</a:t>
            </a:r>
            <a:r>
              <a:rPr lang="en-US" sz="2200" dirty="0"/>
              <a:t> ko </a:t>
            </a:r>
            <a:r>
              <a:rPr lang="en-US" sz="2200" dirty="0" err="1"/>
              <a:t>ha‘o</a:t>
            </a:r>
            <a:r>
              <a:rPr lang="en-US" sz="2200" dirty="0"/>
              <a:t> </a:t>
            </a:r>
            <a:r>
              <a:rPr lang="en-US" sz="2200" dirty="0" err="1"/>
              <a:t>pukepuke</a:t>
            </a:r>
            <a:r>
              <a:rPr lang="en-US" sz="2200" dirty="0"/>
              <a:t> </a:t>
            </a:r>
            <a:r>
              <a:rPr lang="en-US" sz="2200" dirty="0" err="1"/>
              <a:t>hono</a:t>
            </a:r>
            <a:r>
              <a:rPr lang="en-US" sz="2200" dirty="0"/>
              <a:t> </a:t>
            </a:r>
            <a:r>
              <a:rPr lang="en-US" sz="2200" dirty="0" err="1"/>
              <a:t>nimá</a:t>
            </a:r>
            <a:r>
              <a:rPr lang="en-US" sz="2200" dirty="0"/>
              <a:t>).</a:t>
            </a:r>
          </a:p>
          <a:p>
            <a:endParaRPr lang="en-US" dirty="0"/>
          </a:p>
        </p:txBody>
      </p:sp>
      <p:pic>
        <p:nvPicPr>
          <p:cNvPr id="4" name="Picture 3" descr="unicef_logo">
            <a:extLst>
              <a:ext uri="{FF2B5EF4-FFF2-40B4-BE49-F238E27FC236}">
                <a16:creationId xmlns:a16="http://schemas.microsoft.com/office/drawing/2014/main" id="{DC342827-10D0-40E3-ACDA-B1977AA6AEA9}"/>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275" y="5940032"/>
            <a:ext cx="1950720" cy="877824"/>
          </a:xfrm>
          <a:prstGeom prst="rect">
            <a:avLst/>
          </a:prstGeom>
        </p:spPr>
      </p:pic>
    </p:spTree>
    <p:extLst>
      <p:ext uri="{BB962C8B-B14F-4D97-AF65-F5344CB8AC3E}">
        <p14:creationId xmlns:p14="http://schemas.microsoft.com/office/powerpoint/2010/main" val="3410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56BA-3D92-49C7-9145-9378F13D5E50}"/>
              </a:ext>
            </a:extLst>
          </p:cNvPr>
          <p:cNvSpPr>
            <a:spLocks noGrp="1"/>
          </p:cNvSpPr>
          <p:nvPr>
            <p:ph type="title"/>
          </p:nvPr>
        </p:nvSpPr>
        <p:spPr>
          <a:xfrm>
            <a:off x="337456" y="361025"/>
            <a:ext cx="11381068" cy="997258"/>
          </a:xfrm>
          <a:solidFill>
            <a:schemeClr val="accent2">
              <a:lumMod val="60000"/>
              <a:lumOff val="40000"/>
            </a:schemeClr>
          </a:solidFill>
        </p:spPr>
        <p:txBody>
          <a:bodyPr>
            <a:normAutofit/>
          </a:bodyPr>
          <a:lstStyle/>
          <a:p>
            <a:r>
              <a:rPr lang="en-US" sz="2800" b="1" dirty="0" err="1"/>
              <a:t>Tānaki</a:t>
            </a:r>
            <a:r>
              <a:rPr lang="en-US" sz="2800" b="1" dirty="0"/>
              <a:t> </a:t>
            </a:r>
            <a:r>
              <a:rPr lang="en-US" sz="2800" b="1" dirty="0" err="1"/>
              <a:t>fakamatala</a:t>
            </a:r>
            <a:r>
              <a:rPr lang="en-US" sz="2800" b="1" dirty="0"/>
              <a:t> (‘eke e </a:t>
            </a:r>
            <a:r>
              <a:rPr lang="en-US" sz="2800" b="1" dirty="0" err="1"/>
              <a:t>ngaahi</a:t>
            </a:r>
            <a:r>
              <a:rPr lang="en-US" sz="2800" b="1" dirty="0"/>
              <a:t> </a:t>
            </a:r>
            <a:r>
              <a:rPr lang="en-US" sz="2800" b="1" dirty="0" err="1"/>
              <a:t>fehu‘i</a:t>
            </a:r>
            <a:r>
              <a:rPr lang="en-US" sz="2800" b="1" dirty="0"/>
              <a:t> </a:t>
            </a:r>
            <a:r>
              <a:rPr lang="en-US" sz="2800" b="1" dirty="0" err="1"/>
              <a:t>fakamahino</a:t>
            </a:r>
            <a:r>
              <a:rPr lang="en-US" sz="2800" b="1" dirty="0"/>
              <a:t> </a:t>
            </a:r>
            <a:r>
              <a:rPr lang="en-US" sz="2800" b="1" dirty="0" err="1"/>
              <a:t>mo</a:t>
            </a:r>
            <a:r>
              <a:rPr lang="en-US" sz="2800" b="1" dirty="0"/>
              <a:t> </a:t>
            </a:r>
            <a:r>
              <a:rPr lang="en-US" sz="2800" b="1" dirty="0" err="1"/>
              <a:t>fakaloloto</a:t>
            </a:r>
            <a:r>
              <a:rPr lang="en-US" sz="2800" b="1" dirty="0"/>
              <a:t>)</a:t>
            </a:r>
            <a:endParaRPr lang="en-US" b="1" dirty="0"/>
          </a:p>
        </p:txBody>
      </p:sp>
      <p:sp>
        <p:nvSpPr>
          <p:cNvPr id="3" name="Content Placeholder 2">
            <a:extLst>
              <a:ext uri="{FF2B5EF4-FFF2-40B4-BE49-F238E27FC236}">
                <a16:creationId xmlns:a16="http://schemas.microsoft.com/office/drawing/2014/main" id="{5F1BEFA2-25F9-4810-96F3-F077F472F58D}"/>
              </a:ext>
            </a:extLst>
          </p:cNvPr>
          <p:cNvSpPr>
            <a:spLocks noGrp="1"/>
          </p:cNvSpPr>
          <p:nvPr>
            <p:ph idx="1"/>
          </p:nvPr>
        </p:nvSpPr>
        <p:spPr>
          <a:xfrm>
            <a:off x="337456" y="1539782"/>
            <a:ext cx="11381068" cy="4318000"/>
          </a:xfrm>
        </p:spPr>
        <p:txBody>
          <a:bodyPr vert="horz" lIns="91440" tIns="45720" rIns="91440" bIns="45720" rtlCol="0" anchor="t">
            <a:normAutofit lnSpcReduction="10000"/>
          </a:bodyPr>
          <a:lstStyle/>
          <a:p>
            <a:pPr>
              <a:lnSpc>
                <a:spcPct val="90000"/>
              </a:lnSpc>
            </a:pPr>
            <a:r>
              <a:rPr lang="en-US" sz="2000" dirty="0" err="1"/>
              <a:t>Ngāue‘aki</a:t>
            </a:r>
            <a:r>
              <a:rPr lang="en-US" sz="2000" dirty="0"/>
              <a:t> e </a:t>
            </a:r>
            <a:r>
              <a:rPr lang="en-US" sz="2000" dirty="0" err="1"/>
              <a:t>ngaahi</a:t>
            </a:r>
            <a:r>
              <a:rPr lang="en-US" sz="2000" dirty="0"/>
              <a:t> </a:t>
            </a:r>
            <a:r>
              <a:rPr lang="en-US" sz="2000" dirty="0" err="1"/>
              <a:t>fehu‘i</a:t>
            </a:r>
            <a:r>
              <a:rPr lang="en-US" sz="2000" dirty="0"/>
              <a:t> ‘</a:t>
            </a:r>
            <a:r>
              <a:rPr lang="en-US" sz="2000" dirty="0" err="1"/>
              <a:t>oku</a:t>
            </a:r>
            <a:r>
              <a:rPr lang="en-US" sz="2000" dirty="0"/>
              <a:t> ‘IKAI </a:t>
            </a:r>
            <a:r>
              <a:rPr lang="en-US" sz="2000" dirty="0" err="1"/>
              <a:t>tali</a:t>
            </a:r>
            <a:r>
              <a:rPr lang="en-US" sz="2000" dirty="0"/>
              <a:t> ‘Io </a:t>
            </a:r>
            <a:r>
              <a:rPr lang="en-US" sz="2000" dirty="0" err="1"/>
              <a:t>mo</a:t>
            </a:r>
            <a:r>
              <a:rPr lang="en-US" sz="2000" dirty="0"/>
              <a:t> ‘Ikai </a:t>
            </a:r>
            <a:r>
              <a:rPr lang="en-US" sz="2000" dirty="0" err="1"/>
              <a:t>pē</a:t>
            </a:r>
            <a:r>
              <a:rPr lang="en-US" sz="2000" dirty="0"/>
              <a:t>, ‘eke e </a:t>
            </a:r>
            <a:r>
              <a:rPr lang="en-US" sz="2000" dirty="0" err="1"/>
              <a:t>ngaahi</a:t>
            </a:r>
            <a:r>
              <a:rPr lang="en-US" sz="2000" dirty="0"/>
              <a:t> </a:t>
            </a:r>
            <a:r>
              <a:rPr lang="en-US" sz="2000" dirty="0" err="1"/>
              <a:t>fehu‘i</a:t>
            </a:r>
            <a:r>
              <a:rPr lang="en-US" sz="2000" dirty="0"/>
              <a:t> </a:t>
            </a:r>
            <a:r>
              <a:rPr lang="en-US" sz="2000" dirty="0" err="1"/>
              <a:t>ke</a:t>
            </a:r>
            <a:r>
              <a:rPr lang="en-US" sz="2000" dirty="0"/>
              <a:t> </a:t>
            </a:r>
            <a:r>
              <a:rPr lang="en-US" sz="2000" dirty="0" err="1"/>
              <a:t>fakamahino</a:t>
            </a:r>
            <a:r>
              <a:rPr lang="en-US" sz="2000" dirty="0"/>
              <a:t> e </a:t>
            </a:r>
            <a:r>
              <a:rPr lang="en-US" sz="2000" dirty="0" err="1"/>
              <a:t>me‘a</a:t>
            </a:r>
            <a:r>
              <a:rPr lang="en-US" sz="2000" dirty="0"/>
              <a:t> ne </a:t>
            </a:r>
            <a:r>
              <a:rPr lang="en-US" sz="2000" dirty="0" err="1"/>
              <a:t>hokó</a:t>
            </a:r>
            <a:r>
              <a:rPr lang="en-US" sz="2000" dirty="0"/>
              <a:t>.</a:t>
            </a:r>
          </a:p>
          <a:p>
            <a:pPr marL="457200" lvl="1" indent="0">
              <a:lnSpc>
                <a:spcPct val="90000"/>
              </a:lnSpc>
              <a:buNone/>
            </a:pPr>
            <a:endParaRPr lang="en-US" sz="2000" dirty="0">
              <a:cs typeface="Calibri" panose="020F0502020204030204"/>
            </a:endParaRPr>
          </a:p>
          <a:p>
            <a:pPr lvl="1">
              <a:lnSpc>
                <a:spcPct val="90000"/>
              </a:lnSpc>
            </a:pPr>
            <a:r>
              <a:rPr lang="en-US" sz="2000" dirty="0" err="1"/>
              <a:t>Ngāue‘aki</a:t>
            </a:r>
            <a:r>
              <a:rPr lang="en-US" sz="2000" dirty="0"/>
              <a:t> e </a:t>
            </a:r>
            <a:r>
              <a:rPr lang="en-US" sz="2000" dirty="0" err="1"/>
              <a:t>ngaahi</a:t>
            </a:r>
            <a:r>
              <a:rPr lang="en-US" sz="2000" dirty="0"/>
              <a:t> </a:t>
            </a:r>
            <a:r>
              <a:rPr lang="en-US" sz="2000" dirty="0" err="1"/>
              <a:t>fehu‘i</a:t>
            </a:r>
            <a:r>
              <a:rPr lang="en-US" sz="2000" dirty="0"/>
              <a:t> </a:t>
            </a:r>
            <a:r>
              <a:rPr lang="en-US" sz="2000" dirty="0" err="1"/>
              <a:t>fekau‘aki</a:t>
            </a:r>
            <a:r>
              <a:rPr lang="en-US" sz="2000" dirty="0"/>
              <a:t> </a:t>
            </a:r>
            <a:r>
              <a:rPr lang="en-US" sz="2000" dirty="0" err="1"/>
              <a:t>mo</a:t>
            </a:r>
            <a:r>
              <a:rPr lang="en-US" sz="2000" dirty="0"/>
              <a:t> e </a:t>
            </a:r>
            <a:r>
              <a:rPr lang="en-US" sz="2000" dirty="0" err="1"/>
              <a:t>taimi</a:t>
            </a:r>
            <a:r>
              <a:rPr lang="en-US" sz="2000" dirty="0"/>
              <a:t> ne </a:t>
            </a:r>
            <a:r>
              <a:rPr lang="en-US" sz="2000" dirty="0" err="1"/>
              <a:t>hoko</a:t>
            </a:r>
            <a:r>
              <a:rPr lang="en-US" sz="2000" dirty="0"/>
              <a:t> </a:t>
            </a:r>
            <a:r>
              <a:rPr lang="en-US" sz="2000" dirty="0" err="1"/>
              <a:t>aí</a:t>
            </a:r>
            <a:r>
              <a:rPr lang="en-US" sz="2000" dirty="0"/>
              <a:t>, ‘</a:t>
            </a:r>
            <a:r>
              <a:rPr lang="en-US" sz="2000" dirty="0" err="1"/>
              <a:t>i</a:t>
            </a:r>
            <a:r>
              <a:rPr lang="en-US" sz="2000" dirty="0"/>
              <a:t> he </a:t>
            </a:r>
            <a:r>
              <a:rPr lang="en-US" sz="2000" dirty="0" err="1"/>
              <a:t>feitu‘u</a:t>
            </a:r>
            <a:r>
              <a:rPr lang="en-US" sz="2000" dirty="0"/>
              <a:t> </a:t>
            </a:r>
            <a:r>
              <a:rPr lang="en-US" sz="2000" dirty="0" err="1"/>
              <a:t>fē</a:t>
            </a:r>
            <a:r>
              <a:rPr lang="en-US" sz="2000" dirty="0"/>
              <a:t>, kohai,  - </a:t>
            </a:r>
            <a:r>
              <a:rPr lang="en-US" sz="2000" dirty="0" err="1"/>
              <a:t>ngaahi</a:t>
            </a:r>
            <a:r>
              <a:rPr lang="en-US" sz="2000" dirty="0"/>
              <a:t> </a:t>
            </a:r>
            <a:r>
              <a:rPr lang="en-US" sz="2000" dirty="0" err="1"/>
              <a:t>fehu‘i</a:t>
            </a:r>
            <a:r>
              <a:rPr lang="en-US" sz="2000" dirty="0"/>
              <a:t> </a:t>
            </a:r>
            <a:r>
              <a:rPr lang="en-US" sz="2000" dirty="0" err="1"/>
              <a:t>ke</a:t>
            </a:r>
            <a:r>
              <a:rPr lang="en-US" sz="2000" dirty="0"/>
              <a:t> </a:t>
            </a:r>
            <a:r>
              <a:rPr lang="en-US" sz="2000" dirty="0" err="1"/>
              <a:t>lahi</a:t>
            </a:r>
            <a:r>
              <a:rPr lang="en-US" sz="2000" dirty="0"/>
              <a:t> ai ‘</a:t>
            </a:r>
            <a:r>
              <a:rPr lang="en-US" sz="2000" dirty="0" err="1"/>
              <a:t>ene</a:t>
            </a:r>
            <a:r>
              <a:rPr lang="en-US" sz="2000" dirty="0"/>
              <a:t> </a:t>
            </a:r>
            <a:r>
              <a:rPr lang="en-US" sz="2000" dirty="0" err="1"/>
              <a:t>fakamatalá</a:t>
            </a:r>
            <a:endParaRPr lang="en-US" sz="2000" dirty="0"/>
          </a:p>
          <a:p>
            <a:pPr lvl="1">
              <a:lnSpc>
                <a:spcPct val="90000"/>
              </a:lnSpc>
            </a:pPr>
            <a:r>
              <a:rPr lang="en-US" sz="2000" dirty="0" err="1"/>
              <a:t>Tukuange</a:t>
            </a:r>
            <a:r>
              <a:rPr lang="en-US" sz="2000" dirty="0"/>
              <a:t> pe </a:t>
            </a:r>
            <a:r>
              <a:rPr lang="en-US" sz="2000" dirty="0" err="1"/>
              <a:t>ke</a:t>
            </a:r>
            <a:r>
              <a:rPr lang="en-US" sz="2000" dirty="0"/>
              <a:t> </a:t>
            </a:r>
            <a:r>
              <a:rPr lang="en-US" sz="2000" dirty="0" err="1"/>
              <a:t>talanoa</a:t>
            </a:r>
            <a:r>
              <a:rPr lang="en-US" sz="2000" dirty="0"/>
              <a:t> e </a:t>
            </a:r>
            <a:r>
              <a:rPr lang="en-US" sz="2000" dirty="0" err="1"/>
              <a:t>me‘a</a:t>
            </a:r>
            <a:r>
              <a:rPr lang="en-US" sz="2000" dirty="0"/>
              <a:t> </a:t>
            </a:r>
            <a:r>
              <a:rPr lang="en-US" sz="2000" dirty="0" err="1"/>
              <a:t>na‘e</a:t>
            </a:r>
            <a:r>
              <a:rPr lang="en-US" sz="2000" dirty="0"/>
              <a:t> </a:t>
            </a:r>
            <a:r>
              <a:rPr lang="en-US" sz="2000" dirty="0" err="1"/>
              <a:t>hokó</a:t>
            </a:r>
            <a:r>
              <a:rPr lang="en-US" sz="2000" dirty="0"/>
              <a:t> ‘</a:t>
            </a:r>
            <a:r>
              <a:rPr lang="en-US" sz="2000" dirty="0" err="1"/>
              <a:t>i</a:t>
            </a:r>
            <a:r>
              <a:rPr lang="en-US" sz="2000" dirty="0"/>
              <a:t> he lea pe  ‘</a:t>
            </a:r>
            <a:r>
              <a:rPr lang="en-US" sz="2000" dirty="0" err="1"/>
              <a:t>a‘ana</a:t>
            </a:r>
            <a:r>
              <a:rPr lang="en-US" sz="2000" dirty="0"/>
              <a:t>.</a:t>
            </a:r>
          </a:p>
          <a:p>
            <a:pPr>
              <a:lnSpc>
                <a:spcPct val="90000"/>
              </a:lnSpc>
            </a:pPr>
            <a:r>
              <a:rPr lang="en-US" sz="2000" dirty="0"/>
              <a:t>‘Eke e </a:t>
            </a:r>
            <a:r>
              <a:rPr lang="en-US" sz="2000" dirty="0" err="1"/>
              <a:t>ngaahi</a:t>
            </a:r>
            <a:r>
              <a:rPr lang="en-US" sz="2000" dirty="0"/>
              <a:t> </a:t>
            </a:r>
            <a:r>
              <a:rPr lang="en-US" sz="2000" dirty="0" err="1"/>
              <a:t>fehu‘i</a:t>
            </a:r>
            <a:r>
              <a:rPr lang="en-US" sz="2000" dirty="0"/>
              <a:t> </a:t>
            </a:r>
            <a:r>
              <a:rPr lang="en-US" sz="2000" dirty="0" err="1"/>
              <a:t>fakaloloto</a:t>
            </a:r>
            <a:r>
              <a:rPr lang="en-US" sz="2000" dirty="0"/>
              <a:t>.</a:t>
            </a:r>
          </a:p>
          <a:p>
            <a:pPr lvl="1"/>
            <a:r>
              <a:rPr lang="en-US" sz="2100" i="1" dirty="0"/>
              <a:t>“</a:t>
            </a:r>
            <a:r>
              <a:rPr lang="en-US" sz="2100" i="1" dirty="0" err="1"/>
              <a:t>Talamai</a:t>
            </a:r>
            <a:r>
              <a:rPr lang="en-US" sz="2100" i="1" dirty="0"/>
              <a:t> e </a:t>
            </a:r>
            <a:r>
              <a:rPr lang="en-US" sz="2100" i="1" dirty="0" err="1"/>
              <a:t>me‘a</a:t>
            </a:r>
            <a:r>
              <a:rPr lang="en-US" sz="2100" i="1" dirty="0"/>
              <a:t> ‘</a:t>
            </a:r>
            <a:r>
              <a:rPr lang="en-US" sz="2100" i="1" dirty="0" err="1"/>
              <a:t>okú</a:t>
            </a:r>
            <a:r>
              <a:rPr lang="en-US" sz="2100" i="1" dirty="0"/>
              <a:t> </a:t>
            </a:r>
            <a:r>
              <a:rPr lang="en-US" sz="2100" i="1" dirty="0" err="1"/>
              <a:t>ke</a:t>
            </a:r>
            <a:r>
              <a:rPr lang="en-US" sz="2100" i="1" dirty="0"/>
              <a:t> </a:t>
            </a:r>
            <a:r>
              <a:rPr lang="en-US" sz="2100" i="1" dirty="0" err="1"/>
              <a:t>lotomamahi</a:t>
            </a:r>
            <a:r>
              <a:rPr lang="en-US" sz="2100" i="1" dirty="0"/>
              <a:t> </a:t>
            </a:r>
            <a:r>
              <a:rPr lang="en-US" sz="2100" i="1" dirty="0" err="1"/>
              <a:t>aí</a:t>
            </a:r>
            <a:r>
              <a:rPr lang="en-US" sz="2100" i="1" dirty="0"/>
              <a:t>”</a:t>
            </a:r>
            <a:endParaRPr lang="en-US" sz="2100" i="1" dirty="0">
              <a:cs typeface="Calibri"/>
            </a:endParaRPr>
          </a:p>
          <a:p>
            <a:pPr lvl="1">
              <a:lnSpc>
                <a:spcPct val="90000"/>
              </a:lnSpc>
            </a:pPr>
            <a:r>
              <a:rPr lang="en-US" sz="2000" i="1" dirty="0"/>
              <a:t>“ ‘Oku o u </a:t>
            </a:r>
            <a:r>
              <a:rPr lang="en-US" sz="2000" i="1" dirty="0" err="1"/>
              <a:t>fie‘ilo</a:t>
            </a:r>
            <a:r>
              <a:rPr lang="en-US" sz="2000" i="1" dirty="0"/>
              <a:t> </a:t>
            </a:r>
            <a:r>
              <a:rPr lang="en-US" sz="2000" i="1" dirty="0" err="1"/>
              <a:t>lahiange</a:t>
            </a:r>
            <a:r>
              <a:rPr lang="en-US" sz="2000" i="1" dirty="0"/>
              <a:t> ki </a:t>
            </a:r>
            <a:r>
              <a:rPr lang="en-US" sz="2000" i="1" dirty="0" err="1"/>
              <a:t>ho‘o</a:t>
            </a:r>
            <a:r>
              <a:rPr lang="en-US" sz="2000" i="1" dirty="0"/>
              <a:t> </a:t>
            </a:r>
            <a:r>
              <a:rPr lang="en-US" sz="2000" i="1" dirty="0" err="1"/>
              <a:t>talanoá</a:t>
            </a:r>
            <a:r>
              <a:rPr lang="en-US" sz="2000" i="1" dirty="0"/>
              <a:t>”</a:t>
            </a:r>
            <a:endParaRPr lang="en-US" sz="2000" i="1" dirty="0">
              <a:cs typeface="Calibri"/>
            </a:endParaRPr>
          </a:p>
          <a:p>
            <a:pPr lvl="1">
              <a:lnSpc>
                <a:spcPct val="90000"/>
              </a:lnSpc>
            </a:pPr>
            <a:r>
              <a:rPr lang="en-US" sz="2000" i="1" dirty="0"/>
              <a:t>‘A </a:t>
            </a:r>
            <a:r>
              <a:rPr lang="en-US" sz="2000" i="1" dirty="0" err="1"/>
              <a:t>ia</a:t>
            </a:r>
            <a:r>
              <a:rPr lang="en-US" sz="2000" i="1" dirty="0"/>
              <a:t> ko </a:t>
            </a:r>
            <a:r>
              <a:rPr lang="en-US" sz="2000" i="1" dirty="0" err="1"/>
              <a:t>ho‘o</a:t>
            </a:r>
            <a:r>
              <a:rPr lang="en-US" sz="2000" i="1" dirty="0"/>
              <a:t> </a:t>
            </a:r>
            <a:r>
              <a:rPr lang="en-US" sz="2000" i="1" dirty="0" err="1"/>
              <a:t>talamaí</a:t>
            </a:r>
            <a:r>
              <a:rPr lang="en-US" sz="2000" i="1" dirty="0"/>
              <a:t>…….?”</a:t>
            </a:r>
            <a:endParaRPr lang="en-US" sz="2000" i="1" dirty="0">
              <a:cs typeface="Calibri"/>
            </a:endParaRPr>
          </a:p>
          <a:p>
            <a:pPr lvl="1">
              <a:lnSpc>
                <a:spcPct val="90000"/>
              </a:lnSpc>
            </a:pPr>
            <a:r>
              <a:rPr lang="en-US" sz="2000" i="1" dirty="0"/>
              <a:t>“ ‘A </a:t>
            </a:r>
            <a:r>
              <a:rPr lang="en-US" sz="2000" i="1" dirty="0" err="1"/>
              <a:t>ia</a:t>
            </a:r>
            <a:r>
              <a:rPr lang="en-US" sz="2000" i="1" dirty="0"/>
              <a:t> ‘</a:t>
            </a:r>
            <a:r>
              <a:rPr lang="en-US" sz="2000" i="1" dirty="0" err="1"/>
              <a:t>okú</a:t>
            </a:r>
            <a:r>
              <a:rPr lang="en-US" sz="2000" i="1" dirty="0"/>
              <a:t> </a:t>
            </a:r>
            <a:r>
              <a:rPr lang="en-US" sz="2000" i="1" dirty="0" err="1"/>
              <a:t>ke</a:t>
            </a:r>
            <a:r>
              <a:rPr lang="en-US" sz="2000" i="1" dirty="0"/>
              <a:t> ‘</a:t>
            </a:r>
            <a:r>
              <a:rPr lang="en-US" sz="2000" i="1" dirty="0" err="1"/>
              <a:t>uhingá</a:t>
            </a:r>
            <a:r>
              <a:rPr lang="en-US" sz="2000" i="1" dirty="0"/>
              <a:t> ……?”</a:t>
            </a:r>
            <a:endParaRPr lang="en-US" sz="2000" i="1" dirty="0">
              <a:cs typeface="Calibri"/>
            </a:endParaRPr>
          </a:p>
          <a:p>
            <a:pPr>
              <a:lnSpc>
                <a:spcPct val="90000"/>
              </a:lnSpc>
            </a:pPr>
            <a:r>
              <a:rPr lang="en-US" sz="2000" dirty="0"/>
              <a:t>Ko e </a:t>
            </a:r>
            <a:r>
              <a:rPr lang="en-US" sz="2000" dirty="0" err="1"/>
              <a:t>ngaahi</a:t>
            </a:r>
            <a:r>
              <a:rPr lang="en-US" sz="2000" dirty="0"/>
              <a:t> </a:t>
            </a:r>
            <a:r>
              <a:rPr lang="en-US" sz="2000" dirty="0" err="1"/>
              <a:t>fehu‘i</a:t>
            </a:r>
            <a:r>
              <a:rPr lang="en-US" sz="2000" dirty="0"/>
              <a:t> </a:t>
            </a:r>
            <a:r>
              <a:rPr lang="en-US" sz="2000" dirty="0" err="1"/>
              <a:t>eni</a:t>
            </a:r>
            <a:r>
              <a:rPr lang="en-US" sz="2000" dirty="0"/>
              <a:t> ‘</a:t>
            </a:r>
            <a:r>
              <a:rPr lang="en-US" sz="2000" dirty="0" err="1"/>
              <a:t>okú</a:t>
            </a:r>
            <a:r>
              <a:rPr lang="en-US" sz="2000" dirty="0"/>
              <a:t> ne toe ‘</a:t>
            </a:r>
            <a:r>
              <a:rPr lang="en-US" sz="2000" dirty="0" err="1"/>
              <a:t>omi</a:t>
            </a:r>
            <a:r>
              <a:rPr lang="en-US" sz="2000" dirty="0"/>
              <a:t> ha </a:t>
            </a:r>
            <a:r>
              <a:rPr lang="en-US" sz="2000" dirty="0" err="1"/>
              <a:t>ngaahi</a:t>
            </a:r>
            <a:r>
              <a:rPr lang="en-US" sz="2000" dirty="0"/>
              <a:t> </a:t>
            </a:r>
            <a:r>
              <a:rPr lang="en-US" sz="2000" dirty="0" err="1"/>
              <a:t>fakamatala</a:t>
            </a:r>
            <a:r>
              <a:rPr lang="en-US" sz="2000" dirty="0"/>
              <a:t> ‘</a:t>
            </a:r>
            <a:r>
              <a:rPr lang="en-US" sz="2000" dirty="0" err="1"/>
              <a:t>oku</a:t>
            </a:r>
            <a:r>
              <a:rPr lang="en-US" sz="2000" dirty="0"/>
              <a:t> toe </a:t>
            </a:r>
            <a:r>
              <a:rPr lang="en-US" sz="2000" dirty="0" err="1"/>
              <a:t>mahino</a:t>
            </a:r>
            <a:r>
              <a:rPr lang="en-US" sz="2000" dirty="0"/>
              <a:t> </a:t>
            </a:r>
            <a:r>
              <a:rPr lang="en-US" sz="2000" dirty="0" err="1"/>
              <a:t>mo</a:t>
            </a:r>
            <a:r>
              <a:rPr lang="en-US" sz="2000" dirty="0"/>
              <a:t> </a:t>
            </a:r>
            <a:r>
              <a:rPr lang="en-US" sz="2000" dirty="0" err="1"/>
              <a:t>loloto</a:t>
            </a:r>
            <a:r>
              <a:rPr lang="en-US" sz="2000" dirty="0"/>
              <a:t> </a:t>
            </a:r>
            <a:r>
              <a:rPr lang="en-US" sz="2000" dirty="0" err="1"/>
              <a:t>ange</a:t>
            </a:r>
            <a:r>
              <a:rPr lang="en-US" sz="2000" dirty="0"/>
              <a:t> </a:t>
            </a:r>
            <a:r>
              <a:rPr lang="en-US" sz="2000" dirty="0" err="1"/>
              <a:t>tautautefito</a:t>
            </a:r>
            <a:r>
              <a:rPr lang="en-US" sz="2000" dirty="0"/>
              <a:t> </a:t>
            </a:r>
            <a:r>
              <a:rPr lang="en-US" sz="2000" dirty="0" err="1"/>
              <a:t>kapau</a:t>
            </a:r>
            <a:r>
              <a:rPr lang="en-US" sz="2000" dirty="0"/>
              <a:t> ‘</a:t>
            </a:r>
            <a:r>
              <a:rPr lang="en-US" sz="2000" dirty="0" err="1"/>
              <a:t>oku</a:t>
            </a:r>
            <a:r>
              <a:rPr lang="en-US" sz="2000" dirty="0"/>
              <a:t> </a:t>
            </a:r>
            <a:r>
              <a:rPr lang="en-US" sz="2000" dirty="0" err="1"/>
              <a:t>talanoa</a:t>
            </a:r>
            <a:r>
              <a:rPr lang="en-US" sz="2000" dirty="0"/>
              <a:t> ki </a:t>
            </a:r>
            <a:r>
              <a:rPr lang="en-US" sz="2000" dirty="0" err="1"/>
              <a:t>he‘ene</a:t>
            </a:r>
            <a:r>
              <a:rPr lang="en-US" sz="2000" dirty="0"/>
              <a:t> </a:t>
            </a:r>
            <a:r>
              <a:rPr lang="en-US" sz="2000" dirty="0" err="1"/>
              <a:t>ngaahi</a:t>
            </a:r>
            <a:r>
              <a:rPr lang="en-US" sz="2000" dirty="0"/>
              <a:t> </a:t>
            </a:r>
            <a:r>
              <a:rPr lang="en-US" sz="2000" dirty="0" err="1"/>
              <a:t>ongó</a:t>
            </a:r>
            <a:r>
              <a:rPr lang="en-US" sz="2000" dirty="0"/>
              <a:t>.</a:t>
            </a:r>
          </a:p>
          <a:p>
            <a:pPr>
              <a:lnSpc>
                <a:spcPct val="90000"/>
              </a:lnSpc>
            </a:pPr>
            <a:r>
              <a:rPr lang="en-US" sz="2000" dirty="0"/>
              <a:t>‘</a:t>
            </a:r>
            <a:r>
              <a:rPr lang="en-US" sz="2000" dirty="0" err="1"/>
              <a:t>Ahi‘ahi‘i</a:t>
            </a:r>
            <a:r>
              <a:rPr lang="en-US" sz="2000" dirty="0"/>
              <a:t> </a:t>
            </a:r>
            <a:r>
              <a:rPr lang="en-US" sz="2000" dirty="0" err="1"/>
              <a:t>ho‘o</a:t>
            </a:r>
            <a:r>
              <a:rPr lang="en-US" sz="2000" dirty="0"/>
              <a:t> </a:t>
            </a:r>
            <a:r>
              <a:rPr lang="en-US" sz="2000" dirty="0" err="1"/>
              <a:t>pōto‘i</a:t>
            </a:r>
            <a:r>
              <a:rPr lang="en-US" sz="2000" dirty="0"/>
              <a:t> </a:t>
            </a:r>
            <a:r>
              <a:rPr lang="en-US" sz="2000" dirty="0" err="1"/>
              <a:t>fanongó</a:t>
            </a:r>
            <a:r>
              <a:rPr lang="en-US" sz="2000" dirty="0"/>
              <a:t> </a:t>
            </a:r>
            <a:r>
              <a:rPr lang="en-US" sz="2000" dirty="0" err="1"/>
              <a:t>heni</a:t>
            </a:r>
            <a:r>
              <a:rPr lang="en-US" sz="2000" dirty="0"/>
              <a:t>.</a:t>
            </a:r>
          </a:p>
        </p:txBody>
      </p:sp>
      <p:pic>
        <p:nvPicPr>
          <p:cNvPr id="4" name="Picture 3" descr="unicef_logo">
            <a:extLst>
              <a:ext uri="{FF2B5EF4-FFF2-40B4-BE49-F238E27FC236}">
                <a16:creationId xmlns:a16="http://schemas.microsoft.com/office/drawing/2014/main" id="{C954CF47-623E-4071-A534-444882FC0AA2}"/>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118550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C684D-A67D-41C3-8FEF-30453EEFDF8D}"/>
              </a:ext>
            </a:extLst>
          </p:cNvPr>
          <p:cNvSpPr>
            <a:spLocks noGrp="1"/>
          </p:cNvSpPr>
          <p:nvPr>
            <p:ph type="title"/>
          </p:nvPr>
        </p:nvSpPr>
        <p:spPr>
          <a:xfrm>
            <a:off x="384730" y="603682"/>
            <a:ext cx="3530321" cy="5335479"/>
          </a:xfrm>
          <a:solidFill>
            <a:schemeClr val="accent2">
              <a:lumMod val="20000"/>
              <a:lumOff val="80000"/>
            </a:schemeClr>
          </a:solidFill>
        </p:spPr>
        <p:txBody>
          <a:bodyPr anchor="ctr">
            <a:normAutofit/>
          </a:bodyPr>
          <a:lstStyle/>
          <a:p>
            <a:r>
              <a:rPr lang="en-US" dirty="0"/>
              <a:t>Supporting students with </a:t>
            </a:r>
            <a:r>
              <a:rPr lang="en-US" b="1" dirty="0"/>
              <a:t>Active Listening. </a:t>
            </a:r>
            <a:r>
              <a:rPr lang="en-US" b="1" dirty="0">
                <a:solidFill>
                  <a:schemeClr val="accent2">
                    <a:lumMod val="75000"/>
                  </a:schemeClr>
                </a:solidFill>
              </a:rPr>
              <a:t>Poupou ki he </a:t>
            </a:r>
            <a:r>
              <a:rPr lang="en-US" b="1" dirty="0" err="1">
                <a:solidFill>
                  <a:schemeClr val="accent2">
                    <a:lumMod val="75000"/>
                  </a:schemeClr>
                </a:solidFill>
              </a:rPr>
              <a:t>fānaú</a:t>
            </a:r>
            <a:r>
              <a:rPr lang="en-US" b="1" dirty="0">
                <a:solidFill>
                  <a:schemeClr val="accent2">
                    <a:lumMod val="75000"/>
                  </a:schemeClr>
                </a:solidFill>
              </a:rPr>
              <a:t> ‘</a:t>
            </a:r>
            <a:r>
              <a:rPr lang="en-US" b="1" dirty="0" err="1">
                <a:solidFill>
                  <a:schemeClr val="accent2">
                    <a:lumMod val="75000"/>
                  </a:schemeClr>
                </a:solidFill>
              </a:rPr>
              <a:t>aki</a:t>
            </a:r>
            <a:r>
              <a:rPr lang="en-US" b="1" dirty="0">
                <a:solidFill>
                  <a:schemeClr val="accent2">
                    <a:lumMod val="75000"/>
                  </a:schemeClr>
                </a:solidFill>
              </a:rPr>
              <a:t> e </a:t>
            </a:r>
            <a:r>
              <a:rPr lang="en-US" b="1" dirty="0" err="1">
                <a:solidFill>
                  <a:schemeClr val="accent2">
                    <a:lumMod val="75000"/>
                  </a:schemeClr>
                </a:solidFill>
              </a:rPr>
              <a:t>fanongo</a:t>
            </a:r>
            <a:r>
              <a:rPr lang="en-US" b="1" dirty="0">
                <a:solidFill>
                  <a:schemeClr val="accent2">
                    <a:lumMod val="75000"/>
                  </a:schemeClr>
                </a:solidFill>
              </a:rPr>
              <a:t> </a:t>
            </a:r>
            <a:r>
              <a:rPr lang="en-US" b="1" dirty="0" err="1">
                <a:solidFill>
                  <a:schemeClr val="accent2">
                    <a:lumMod val="75000"/>
                  </a:schemeClr>
                </a:solidFill>
              </a:rPr>
              <a:t>tokangá</a:t>
            </a:r>
            <a:endParaRPr lang="en-US" b="1" dirty="0">
              <a:solidFill>
                <a:schemeClr val="accent2">
                  <a:lumMod val="75000"/>
                </a:schemeClr>
              </a:solidFill>
            </a:endParaRPr>
          </a:p>
        </p:txBody>
      </p:sp>
      <p:sp>
        <p:nvSpPr>
          <p:cNvPr id="45" name="Content Placeholder 2">
            <a:extLst>
              <a:ext uri="{FF2B5EF4-FFF2-40B4-BE49-F238E27FC236}">
                <a16:creationId xmlns:a16="http://schemas.microsoft.com/office/drawing/2014/main" id="{DE7B7B82-4380-4483-89DF-8897FEC1A0C3}"/>
              </a:ext>
            </a:extLst>
          </p:cNvPr>
          <p:cNvSpPr>
            <a:spLocks noGrp="1"/>
          </p:cNvSpPr>
          <p:nvPr>
            <p:ph idx="1"/>
          </p:nvPr>
        </p:nvSpPr>
        <p:spPr>
          <a:xfrm>
            <a:off x="4049361" y="603682"/>
            <a:ext cx="7598142" cy="5335479"/>
          </a:xfrm>
          <a:solidFill>
            <a:schemeClr val="accent5">
              <a:lumMod val="20000"/>
              <a:lumOff val="80000"/>
            </a:schemeClr>
          </a:solidFill>
        </p:spPr>
        <p:txBody>
          <a:bodyPr anchor="ctr">
            <a:normAutofit fontScale="92500" lnSpcReduction="10000"/>
          </a:bodyPr>
          <a:lstStyle/>
          <a:p>
            <a:r>
              <a:rPr lang="en-US" dirty="0">
                <a:solidFill>
                  <a:schemeClr val="accent2">
                    <a:lumMod val="75000"/>
                  </a:schemeClr>
                </a:solidFill>
              </a:rPr>
              <a:t>Ko e </a:t>
            </a:r>
            <a:r>
              <a:rPr lang="en-US" dirty="0" err="1">
                <a:solidFill>
                  <a:schemeClr val="accent2">
                    <a:lumMod val="75000"/>
                  </a:schemeClr>
                </a:solidFill>
              </a:rPr>
              <a:t>fanongo</a:t>
            </a:r>
            <a:r>
              <a:rPr lang="en-US" dirty="0">
                <a:solidFill>
                  <a:schemeClr val="accent2">
                    <a:lumMod val="75000"/>
                  </a:schemeClr>
                </a:solidFill>
              </a:rPr>
              <a:t> </a:t>
            </a:r>
            <a:r>
              <a:rPr lang="en-US" dirty="0" err="1">
                <a:solidFill>
                  <a:schemeClr val="accent2">
                    <a:lumMod val="75000"/>
                  </a:schemeClr>
                </a:solidFill>
              </a:rPr>
              <a:t>tokangá</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uhinga</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ki </a:t>
            </a:r>
            <a:r>
              <a:rPr lang="en-US" dirty="0" err="1">
                <a:solidFill>
                  <a:schemeClr val="accent2">
                    <a:lumMod val="75000"/>
                  </a:schemeClr>
                </a:solidFill>
              </a:rPr>
              <a:t>ho‘o</a:t>
            </a:r>
            <a:r>
              <a:rPr lang="en-US" dirty="0">
                <a:solidFill>
                  <a:schemeClr val="accent2">
                    <a:lumMod val="75000"/>
                  </a:schemeClr>
                </a:solidFill>
              </a:rPr>
              <a:t> </a:t>
            </a:r>
            <a:r>
              <a:rPr lang="en-US" dirty="0" err="1">
                <a:solidFill>
                  <a:schemeClr val="accent2">
                    <a:lumMod val="75000"/>
                  </a:schemeClr>
                </a:solidFill>
              </a:rPr>
              <a:t>fanongo</a:t>
            </a:r>
            <a:r>
              <a:rPr lang="en-US" dirty="0">
                <a:solidFill>
                  <a:schemeClr val="accent2">
                    <a:lumMod val="75000"/>
                  </a:schemeClr>
                </a:solidFill>
              </a:rPr>
              <a:t> ki </a:t>
            </a:r>
            <a:r>
              <a:rPr lang="en-US" dirty="0" err="1">
                <a:solidFill>
                  <a:schemeClr val="accent2">
                    <a:lumMod val="75000"/>
                  </a:schemeClr>
                </a:solidFill>
              </a:rPr>
              <a:t>he‘ene</a:t>
            </a:r>
            <a:r>
              <a:rPr lang="en-US" dirty="0">
                <a:solidFill>
                  <a:schemeClr val="accent2">
                    <a:lumMod val="75000"/>
                  </a:schemeClr>
                </a:solidFill>
              </a:rPr>
              <a:t> </a:t>
            </a:r>
            <a:r>
              <a:rPr lang="en-US" dirty="0" err="1">
                <a:solidFill>
                  <a:schemeClr val="accent2">
                    <a:lumMod val="75000"/>
                  </a:schemeClr>
                </a:solidFill>
              </a:rPr>
              <a:t>leá</a:t>
            </a:r>
            <a:r>
              <a:rPr lang="en-US" dirty="0">
                <a:solidFill>
                  <a:schemeClr val="accent2">
                    <a:lumMod val="75000"/>
                  </a:schemeClr>
                </a:solidFill>
              </a:rPr>
              <a:t> ka </a:t>
            </a:r>
            <a:r>
              <a:rPr lang="en-US" dirty="0" err="1">
                <a:solidFill>
                  <a:schemeClr val="accent2">
                    <a:lumMod val="75000"/>
                  </a:schemeClr>
                </a:solidFill>
              </a:rPr>
              <a:t>ke</a:t>
            </a:r>
            <a:r>
              <a:rPr lang="en-US" dirty="0">
                <a:solidFill>
                  <a:schemeClr val="accent2">
                    <a:lumMod val="75000"/>
                  </a:schemeClr>
                </a:solidFill>
              </a:rPr>
              <a:t> toe </a:t>
            </a:r>
            <a:r>
              <a:rPr lang="en-US" dirty="0" err="1">
                <a:solidFill>
                  <a:schemeClr val="accent2">
                    <a:lumMod val="75000"/>
                  </a:schemeClr>
                </a:solidFill>
              </a:rPr>
              <a:t>sio</a:t>
            </a:r>
            <a:r>
              <a:rPr lang="en-US" dirty="0">
                <a:solidFill>
                  <a:schemeClr val="accent2">
                    <a:lumMod val="75000"/>
                  </a:schemeClr>
                </a:solidFill>
              </a:rPr>
              <a:t> </a:t>
            </a:r>
            <a:r>
              <a:rPr lang="en-US" dirty="0" err="1">
                <a:solidFill>
                  <a:schemeClr val="accent2">
                    <a:lumMod val="75000"/>
                  </a:schemeClr>
                </a:solidFill>
              </a:rPr>
              <a:t>foki</a:t>
            </a:r>
            <a:r>
              <a:rPr lang="en-US" dirty="0">
                <a:solidFill>
                  <a:schemeClr val="accent2">
                    <a:lumMod val="75000"/>
                  </a:schemeClr>
                </a:solidFill>
              </a:rPr>
              <a:t> ki he </a:t>
            </a:r>
            <a:r>
              <a:rPr lang="en-US" dirty="0" err="1">
                <a:solidFill>
                  <a:schemeClr val="accent2">
                    <a:lumMod val="75000"/>
                  </a:schemeClr>
                </a:solidFill>
              </a:rPr>
              <a:t>fakafōtunga</a:t>
            </a:r>
            <a:r>
              <a:rPr lang="en-US" dirty="0">
                <a:solidFill>
                  <a:schemeClr val="accent2">
                    <a:lumMod val="75000"/>
                  </a:schemeClr>
                </a:solidFill>
              </a:rPr>
              <a:t>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sinó</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ene</a:t>
            </a:r>
            <a:r>
              <a:rPr lang="en-US" dirty="0">
                <a:solidFill>
                  <a:schemeClr val="accent2">
                    <a:lumMod val="75000"/>
                  </a:schemeClr>
                </a:solidFill>
              </a:rPr>
              <a:t> lea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anga</a:t>
            </a:r>
            <a:r>
              <a:rPr lang="en-US" dirty="0">
                <a:solidFill>
                  <a:schemeClr val="accent2">
                    <a:lumMod val="75000"/>
                  </a:schemeClr>
                </a:solidFill>
              </a:rPr>
              <a:t> e </a:t>
            </a:r>
            <a:r>
              <a:rPr lang="en-US" dirty="0" err="1">
                <a:solidFill>
                  <a:schemeClr val="accent2">
                    <a:lumMod val="75000"/>
                  </a:schemeClr>
                </a:solidFill>
              </a:rPr>
              <a:t>lī</a:t>
            </a:r>
            <a:r>
              <a:rPr lang="en-US" dirty="0">
                <a:solidFill>
                  <a:schemeClr val="accent2">
                    <a:lumMod val="75000"/>
                  </a:schemeClr>
                </a:solidFill>
              </a:rPr>
              <a:t>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nima</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mata</a:t>
            </a:r>
            <a:r>
              <a:rPr lang="en-US" dirty="0">
                <a:solidFill>
                  <a:schemeClr val="accent2">
                    <a:lumMod val="75000"/>
                  </a:schemeClr>
                </a:solidFill>
              </a:rPr>
              <a:t>.</a:t>
            </a:r>
          </a:p>
          <a:p>
            <a:r>
              <a:rPr lang="en-US" dirty="0"/>
              <a:t> </a:t>
            </a:r>
            <a:r>
              <a:rPr lang="en-US" dirty="0">
                <a:solidFill>
                  <a:schemeClr val="accent2">
                    <a:lumMod val="75000"/>
                  </a:schemeClr>
                </a:solidFill>
              </a:rPr>
              <a:t>Ko e </a:t>
            </a:r>
            <a:r>
              <a:rPr lang="en-US" dirty="0" err="1">
                <a:solidFill>
                  <a:schemeClr val="accent2">
                    <a:lumMod val="75000"/>
                  </a:schemeClr>
                </a:solidFill>
              </a:rPr>
              <a:t>fanongó</a:t>
            </a:r>
            <a:r>
              <a:rPr lang="en-US" dirty="0">
                <a:solidFill>
                  <a:schemeClr val="accent2">
                    <a:lumMod val="75000"/>
                  </a:schemeClr>
                </a:solidFill>
              </a:rPr>
              <a:t> ko e </a:t>
            </a:r>
            <a:r>
              <a:rPr lang="en-US" dirty="0" err="1">
                <a:solidFill>
                  <a:schemeClr val="accent2">
                    <a:lumMod val="75000"/>
                  </a:schemeClr>
                </a:solidFill>
              </a:rPr>
              <a:t>konga</a:t>
            </a:r>
            <a:r>
              <a:rPr lang="en-US" dirty="0">
                <a:solidFill>
                  <a:schemeClr val="accent2">
                    <a:lumMod val="75000"/>
                  </a:schemeClr>
                </a:solidFill>
              </a:rPr>
              <a:t> </a:t>
            </a:r>
            <a:r>
              <a:rPr lang="en-US" dirty="0" err="1">
                <a:solidFill>
                  <a:schemeClr val="accent2">
                    <a:lumMod val="75000"/>
                  </a:schemeClr>
                </a:solidFill>
              </a:rPr>
              <a:t>mahu‘inga</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‘o e </a:t>
            </a:r>
            <a:r>
              <a:rPr lang="en-US" dirty="0" err="1">
                <a:solidFill>
                  <a:schemeClr val="accent2">
                    <a:lumMod val="75000"/>
                  </a:schemeClr>
                </a:solidFill>
              </a:rPr>
              <a:t>fetu‘utakí</a:t>
            </a:r>
            <a:r>
              <a:rPr lang="en-US" dirty="0">
                <a:solidFill>
                  <a:schemeClr val="accent2">
                    <a:lumMod val="75000"/>
                  </a:schemeClr>
                </a:solidFill>
              </a:rPr>
              <a:t>.</a:t>
            </a:r>
            <a:endParaRPr lang="en-US" dirty="0">
              <a:solidFill>
                <a:schemeClr val="accent2">
                  <a:lumMod val="75000"/>
                </a:schemeClr>
              </a:solidFill>
              <a:cs typeface="Calibri"/>
            </a:endParaRPr>
          </a:p>
          <a:p>
            <a:r>
              <a:rPr lang="en-US" dirty="0" err="1"/>
              <a:t>Fanongo</a:t>
            </a:r>
            <a:r>
              <a:rPr lang="en-US" dirty="0"/>
              <a:t> ‘</a:t>
            </a:r>
            <a:r>
              <a:rPr lang="en-US" dirty="0" err="1"/>
              <a:t>aki</a:t>
            </a:r>
            <a:r>
              <a:rPr lang="en-US" dirty="0"/>
              <a:t> ho:</a:t>
            </a:r>
            <a:endParaRPr lang="en-US">
              <a:cs typeface="Calibri"/>
            </a:endParaRPr>
          </a:p>
          <a:p>
            <a:pPr lvl="1"/>
            <a:r>
              <a:rPr lang="en-US" b="1" dirty="0"/>
              <a:t>MATÁ</a:t>
            </a:r>
            <a:r>
              <a:rPr lang="en-US" dirty="0"/>
              <a:t> – </a:t>
            </a:r>
            <a:r>
              <a:rPr lang="en-US" dirty="0" err="1"/>
              <a:t>tokanga</a:t>
            </a:r>
            <a:r>
              <a:rPr lang="en-US" dirty="0"/>
              <a:t> taha ki ai</a:t>
            </a:r>
            <a:endParaRPr lang="en-US" dirty="0">
              <a:cs typeface="Calibri"/>
            </a:endParaRPr>
          </a:p>
          <a:p>
            <a:pPr lvl="1"/>
            <a:r>
              <a:rPr lang="en-US" b="1" dirty="0"/>
              <a:t>TELINGÁ</a:t>
            </a:r>
            <a:r>
              <a:rPr lang="en-US" dirty="0"/>
              <a:t> – </a:t>
            </a:r>
            <a:r>
              <a:rPr lang="en-US" dirty="0" err="1"/>
              <a:t>fanongo</a:t>
            </a:r>
            <a:r>
              <a:rPr lang="en-US" dirty="0"/>
              <a:t> </a:t>
            </a:r>
            <a:r>
              <a:rPr lang="en-US" dirty="0" err="1"/>
              <a:t>lelei</a:t>
            </a:r>
            <a:r>
              <a:rPr lang="en-US" dirty="0"/>
              <a:t>/ </a:t>
            </a:r>
            <a:r>
              <a:rPr lang="en-US" dirty="0" err="1"/>
              <a:t>totonu</a:t>
            </a:r>
            <a:r>
              <a:rPr lang="en-US" dirty="0"/>
              <a:t> ki </a:t>
            </a:r>
            <a:r>
              <a:rPr lang="en-US" dirty="0" err="1"/>
              <a:t>he‘enau</a:t>
            </a:r>
            <a:r>
              <a:rPr lang="en-US" dirty="0"/>
              <a:t> </a:t>
            </a:r>
            <a:r>
              <a:rPr lang="en-US" dirty="0" err="1"/>
              <a:t>ngaahi</a:t>
            </a:r>
            <a:r>
              <a:rPr lang="en-US" dirty="0"/>
              <a:t> </a:t>
            </a:r>
            <a:r>
              <a:rPr lang="en-US" dirty="0" err="1"/>
              <a:t>ongó</a:t>
            </a:r>
            <a:r>
              <a:rPr lang="en-US" dirty="0"/>
              <a:t> </a:t>
            </a:r>
            <a:r>
              <a:rPr lang="en-US" dirty="0" err="1"/>
              <a:t>mo</a:t>
            </a:r>
            <a:r>
              <a:rPr lang="en-US" dirty="0"/>
              <a:t> e </a:t>
            </a:r>
            <a:r>
              <a:rPr lang="en-US" dirty="0" err="1"/>
              <a:t>fiema‘ú</a:t>
            </a:r>
            <a:endParaRPr lang="en-US">
              <a:cs typeface="Calibri"/>
            </a:endParaRPr>
          </a:p>
          <a:p>
            <a:pPr lvl="1"/>
            <a:r>
              <a:rPr lang="en-US" b="1" dirty="0"/>
              <a:t>MAFÚ/ LOTÓ </a:t>
            </a:r>
            <a:r>
              <a:rPr lang="en-US" dirty="0"/>
              <a:t>– ‘</a:t>
            </a:r>
            <a:r>
              <a:rPr lang="en-US" dirty="0" err="1"/>
              <a:t>oange</a:t>
            </a:r>
            <a:r>
              <a:rPr lang="en-US" dirty="0"/>
              <a:t> ‘a e </a:t>
            </a:r>
            <a:r>
              <a:rPr lang="en-US" dirty="0" err="1"/>
              <a:t>tokanga</a:t>
            </a:r>
            <a:r>
              <a:rPr lang="en-US" dirty="0"/>
              <a:t>, </a:t>
            </a:r>
            <a:r>
              <a:rPr lang="en-US" dirty="0" err="1"/>
              <a:t>fietokoni</a:t>
            </a:r>
            <a:r>
              <a:rPr lang="en-US" dirty="0"/>
              <a:t> </a:t>
            </a:r>
            <a:r>
              <a:rPr lang="en-US" dirty="0" err="1"/>
              <a:t>mo</a:t>
            </a:r>
            <a:r>
              <a:rPr lang="en-US" dirty="0"/>
              <a:t> e </a:t>
            </a:r>
            <a:r>
              <a:rPr lang="en-US" dirty="0" err="1"/>
              <a:t>faka‘apa‘apa</a:t>
            </a:r>
            <a:endParaRPr lang="en-US" dirty="0"/>
          </a:p>
          <a:p>
            <a:r>
              <a:rPr lang="en-US" dirty="0"/>
              <a:t> </a:t>
            </a:r>
            <a:r>
              <a:rPr lang="en-US" dirty="0" err="1">
                <a:solidFill>
                  <a:schemeClr val="accent2">
                    <a:lumMod val="75000"/>
                  </a:schemeClr>
                </a:solidFill>
              </a:rPr>
              <a:t>Tokanga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oua</a:t>
            </a:r>
            <a:r>
              <a:rPr lang="en-US" dirty="0">
                <a:solidFill>
                  <a:schemeClr val="accent2">
                    <a:lumMod val="75000"/>
                  </a:schemeClr>
                </a:solidFill>
              </a:rPr>
              <a:t> </a:t>
            </a:r>
            <a:r>
              <a:rPr lang="en-US" dirty="0" err="1">
                <a:solidFill>
                  <a:schemeClr val="accent2">
                    <a:lumMod val="75000"/>
                  </a:schemeClr>
                </a:solidFill>
              </a:rPr>
              <a:t>te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fakavave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oange</a:t>
            </a:r>
            <a:r>
              <a:rPr lang="en-US" dirty="0">
                <a:solidFill>
                  <a:schemeClr val="accent2">
                    <a:lumMod val="75000"/>
                  </a:schemeClr>
                </a:solidFill>
              </a:rPr>
              <a:t> </a:t>
            </a:r>
            <a:r>
              <a:rPr lang="en-US" dirty="0" err="1">
                <a:solidFill>
                  <a:schemeClr val="accent2">
                    <a:lumMod val="75000"/>
                  </a:schemeClr>
                </a:solidFill>
              </a:rPr>
              <a:t>ho‘o</a:t>
            </a:r>
            <a:r>
              <a:rPr lang="en-US" dirty="0">
                <a:solidFill>
                  <a:schemeClr val="accent2">
                    <a:lumMod val="75000"/>
                  </a:schemeClr>
                </a:solidFill>
              </a:rPr>
              <a:t> </a:t>
            </a:r>
            <a:r>
              <a:rPr lang="en-US" dirty="0" err="1">
                <a:solidFill>
                  <a:schemeClr val="accent2">
                    <a:lumMod val="75000"/>
                  </a:schemeClr>
                </a:solidFill>
              </a:rPr>
              <a:t>fale‘í</a:t>
            </a:r>
            <a:endParaRPr lang="en-US" dirty="0">
              <a:solidFill>
                <a:schemeClr val="accent2">
                  <a:lumMod val="75000"/>
                </a:schemeClr>
              </a:solidFill>
            </a:endParaRPr>
          </a:p>
          <a:p>
            <a:pPr lvl="1"/>
            <a:r>
              <a:rPr lang="en-US" dirty="0">
                <a:solidFill>
                  <a:schemeClr val="accent2">
                    <a:lumMod val="75000"/>
                  </a:schemeClr>
                </a:solidFill>
              </a:rPr>
              <a:t>Ka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tukuange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lea </a:t>
            </a:r>
            <a:r>
              <a:rPr lang="en-US" dirty="0" err="1">
                <a:solidFill>
                  <a:schemeClr val="accent2">
                    <a:lumMod val="75000"/>
                  </a:schemeClr>
                </a:solidFill>
              </a:rPr>
              <a:t>pē</a:t>
            </a:r>
            <a:r>
              <a:rPr lang="en-US" dirty="0">
                <a:solidFill>
                  <a:schemeClr val="accent2">
                    <a:lumMod val="75000"/>
                  </a:schemeClr>
                </a:solidFill>
              </a:rPr>
              <a:t> </a:t>
            </a:r>
            <a:r>
              <a:rPr lang="en-US" dirty="0" err="1">
                <a:solidFill>
                  <a:schemeClr val="accent2">
                    <a:lumMod val="75000"/>
                  </a:schemeClr>
                </a:solidFill>
              </a:rPr>
              <a:t>he‘ene</a:t>
            </a:r>
            <a:r>
              <a:rPr lang="en-US" dirty="0">
                <a:solidFill>
                  <a:schemeClr val="accent2">
                    <a:lumMod val="75000"/>
                  </a:schemeClr>
                </a:solidFill>
              </a:rPr>
              <a:t> </a:t>
            </a:r>
            <a:r>
              <a:rPr lang="en-US" dirty="0" err="1">
                <a:solidFill>
                  <a:schemeClr val="accent2">
                    <a:lumMod val="75000"/>
                  </a:schemeClr>
                </a:solidFill>
              </a:rPr>
              <a:t>taimi</a:t>
            </a:r>
            <a:r>
              <a:rPr lang="en-US" dirty="0">
                <a:solidFill>
                  <a:schemeClr val="accent2">
                    <a:lumMod val="75000"/>
                  </a:schemeClr>
                </a:solidFill>
              </a:rPr>
              <a:t> pea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fanongo</a:t>
            </a:r>
            <a:r>
              <a:rPr lang="en-US" dirty="0">
                <a:solidFill>
                  <a:schemeClr val="accent2">
                    <a:lumMod val="75000"/>
                  </a:schemeClr>
                </a:solidFill>
              </a:rPr>
              <a:t> </a:t>
            </a:r>
            <a:r>
              <a:rPr lang="en-US" dirty="0" err="1">
                <a:solidFill>
                  <a:schemeClr val="accent2">
                    <a:lumMod val="75000"/>
                  </a:schemeClr>
                </a:solidFill>
              </a:rPr>
              <a:t>tokanga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mahino</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t>
            </a:r>
            <a:r>
              <a:rPr lang="en-US" dirty="0" err="1">
                <a:solidFill>
                  <a:schemeClr val="accent2">
                    <a:lumMod val="75000"/>
                  </a:schemeClr>
                </a:solidFill>
              </a:rPr>
              <a:t>kiate</a:t>
            </a:r>
            <a:r>
              <a:rPr lang="en-US" dirty="0">
                <a:solidFill>
                  <a:schemeClr val="accent2">
                    <a:lumMod val="75000"/>
                  </a:schemeClr>
                </a:solidFill>
              </a:rPr>
              <a:t> </a:t>
            </a:r>
            <a:r>
              <a:rPr lang="en-US" dirty="0" err="1">
                <a:solidFill>
                  <a:schemeClr val="accent2">
                    <a:lumMod val="75000"/>
                  </a:schemeClr>
                </a:solidFill>
              </a:rPr>
              <a:t>koe</a:t>
            </a:r>
            <a:r>
              <a:rPr lang="en-US" dirty="0">
                <a:solidFill>
                  <a:schemeClr val="accent2">
                    <a:lumMod val="75000"/>
                  </a:schemeClr>
                </a:solidFill>
              </a:rPr>
              <a:t> ‘a e </a:t>
            </a:r>
            <a:r>
              <a:rPr lang="en-US" dirty="0" err="1">
                <a:solidFill>
                  <a:schemeClr val="accent2">
                    <a:lumMod val="75000"/>
                  </a:schemeClr>
                </a:solidFill>
              </a:rPr>
              <a:t>me‘a</a:t>
            </a:r>
            <a:r>
              <a:rPr lang="en-US" dirty="0">
                <a:solidFill>
                  <a:schemeClr val="accent2">
                    <a:lumMod val="75000"/>
                  </a:schemeClr>
                </a:solidFill>
              </a:rPr>
              <a:t> </a:t>
            </a:r>
            <a:r>
              <a:rPr lang="en-US" dirty="0" err="1">
                <a:solidFill>
                  <a:schemeClr val="accent2">
                    <a:lumMod val="75000"/>
                  </a:schemeClr>
                </a:solidFill>
              </a:rPr>
              <a:t>kuo</a:t>
            </a:r>
            <a:r>
              <a:rPr lang="en-US" dirty="0">
                <a:solidFill>
                  <a:schemeClr val="accent2">
                    <a:lumMod val="75000"/>
                  </a:schemeClr>
                </a:solidFill>
              </a:rPr>
              <a:t> </a:t>
            </a:r>
            <a:r>
              <a:rPr lang="en-US" dirty="0" err="1">
                <a:solidFill>
                  <a:schemeClr val="accent2">
                    <a:lumMod val="75000"/>
                  </a:schemeClr>
                </a:solidFill>
              </a:rPr>
              <a:t>hokó</a:t>
            </a:r>
            <a:r>
              <a:rPr lang="en-US" dirty="0">
                <a:solidFill>
                  <a:schemeClr val="accent2">
                    <a:lumMod val="75000"/>
                  </a:schemeClr>
                </a:solidFill>
              </a:rPr>
              <a:t> pea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me‘a</a:t>
            </a:r>
            <a:r>
              <a:rPr lang="en-US" dirty="0">
                <a:solidFill>
                  <a:schemeClr val="accent2">
                    <a:lumMod val="75000"/>
                  </a:schemeClr>
                </a:solidFill>
              </a:rPr>
              <a:t> ‘e </a:t>
            </a:r>
            <a:r>
              <a:rPr lang="en-US" dirty="0" err="1">
                <a:solidFill>
                  <a:schemeClr val="accent2">
                    <a:lumMod val="75000"/>
                  </a:schemeClr>
                </a:solidFill>
              </a:rPr>
              <a:t>fiema‘u</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fai</a:t>
            </a:r>
            <a:r>
              <a:rPr lang="en-US" dirty="0">
                <a:solidFill>
                  <a:schemeClr val="accent2">
                    <a:lumMod val="75000"/>
                  </a:schemeClr>
                </a:solidFill>
              </a:rPr>
              <a:t> ki </a:t>
            </a:r>
            <a:r>
              <a:rPr lang="en-US" dirty="0" err="1">
                <a:solidFill>
                  <a:schemeClr val="accent2">
                    <a:lumMod val="75000"/>
                  </a:schemeClr>
                </a:solidFill>
              </a:rPr>
              <a:t>aí</a:t>
            </a:r>
            <a:r>
              <a:rPr lang="en-US" dirty="0">
                <a:solidFill>
                  <a:schemeClr val="accent2">
                    <a:lumMod val="75000"/>
                  </a:schemeClr>
                </a:solidFill>
              </a:rPr>
              <a:t>.</a:t>
            </a:r>
            <a:endParaRPr lang="en-US" dirty="0">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7C493156-6AF3-4D7A-8E30-53B385010BC2}"/>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82707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4D31-2863-46FA-AFE7-0D7D62305053}"/>
              </a:ext>
            </a:extLst>
          </p:cNvPr>
          <p:cNvSpPr>
            <a:spLocks noGrp="1"/>
          </p:cNvSpPr>
          <p:nvPr>
            <p:ph type="title"/>
          </p:nvPr>
        </p:nvSpPr>
        <p:spPr>
          <a:xfrm>
            <a:off x="677333" y="365125"/>
            <a:ext cx="10851647" cy="1325563"/>
          </a:xfrm>
          <a:solidFill>
            <a:schemeClr val="accent2">
              <a:lumMod val="60000"/>
              <a:lumOff val="40000"/>
            </a:schemeClr>
          </a:solidFill>
        </p:spPr>
        <p:txBody>
          <a:bodyPr>
            <a:normAutofit/>
          </a:bodyPr>
          <a:lstStyle/>
          <a:p>
            <a:r>
              <a:rPr lang="en-US" dirty="0"/>
              <a:t>Hoko </a:t>
            </a:r>
            <a:r>
              <a:rPr lang="en-US" dirty="0" err="1"/>
              <a:t>atu</a:t>
            </a:r>
            <a:r>
              <a:rPr lang="en-US" dirty="0"/>
              <a:t> e poupou ki he </a:t>
            </a:r>
            <a:r>
              <a:rPr lang="en-US" dirty="0" err="1"/>
              <a:t>fānaú</a:t>
            </a:r>
            <a:r>
              <a:rPr lang="en-US" dirty="0"/>
              <a:t> ‘</a:t>
            </a:r>
            <a:r>
              <a:rPr lang="en-US" dirty="0" err="1"/>
              <a:t>aki</a:t>
            </a:r>
            <a:r>
              <a:rPr lang="en-US" dirty="0"/>
              <a:t> </a:t>
            </a:r>
            <a:r>
              <a:rPr lang="en-US" dirty="0" err="1"/>
              <a:t>ho‘o</a:t>
            </a:r>
            <a:r>
              <a:rPr lang="en-US" dirty="0"/>
              <a:t> </a:t>
            </a:r>
            <a:r>
              <a:rPr lang="en-US" dirty="0" err="1"/>
              <a:t>fanongo</a:t>
            </a:r>
            <a:r>
              <a:rPr lang="en-US" dirty="0"/>
              <a:t> </a:t>
            </a:r>
            <a:r>
              <a:rPr lang="en-US" dirty="0" err="1"/>
              <a:t>tokangá</a:t>
            </a:r>
            <a:endParaRPr lang="en-US" dirty="0"/>
          </a:p>
        </p:txBody>
      </p:sp>
      <p:sp>
        <p:nvSpPr>
          <p:cNvPr id="3" name="Content Placeholder 2">
            <a:extLst>
              <a:ext uri="{FF2B5EF4-FFF2-40B4-BE49-F238E27FC236}">
                <a16:creationId xmlns:a16="http://schemas.microsoft.com/office/drawing/2014/main" id="{1340E27C-F2FD-427D-BBC2-FD8961BE36AA}"/>
              </a:ext>
            </a:extLst>
          </p:cNvPr>
          <p:cNvSpPr>
            <a:spLocks noGrp="1"/>
          </p:cNvSpPr>
          <p:nvPr>
            <p:ph idx="1"/>
          </p:nvPr>
        </p:nvSpPr>
        <p:spPr>
          <a:xfrm>
            <a:off x="677333" y="1659360"/>
            <a:ext cx="10851647" cy="4386619"/>
          </a:xfrm>
        </p:spPr>
        <p:txBody>
          <a:bodyPr vert="horz" lIns="91440" tIns="45720" rIns="91440" bIns="45720" rtlCol="0" anchor="t">
            <a:noAutofit/>
          </a:bodyPr>
          <a:lstStyle/>
          <a:p>
            <a:r>
              <a:rPr lang="en-US" sz="1600" err="1">
                <a:latin typeface="Calibri Light"/>
                <a:cs typeface="Calibri Light"/>
              </a:rPr>
              <a:t>Tokanga</a:t>
            </a:r>
            <a:r>
              <a:rPr lang="en-US" sz="1600" dirty="0">
                <a:latin typeface="Calibri Light"/>
                <a:cs typeface="Calibri Light"/>
              </a:rPr>
              <a:t> ki </a:t>
            </a:r>
            <a:r>
              <a:rPr lang="en-US" sz="1600" err="1">
                <a:latin typeface="Calibri Light"/>
                <a:cs typeface="Calibri Light"/>
              </a:rPr>
              <a:t>ho‘o</a:t>
            </a:r>
            <a:r>
              <a:rPr lang="en-US" sz="1600" dirty="0">
                <a:latin typeface="Calibri Light"/>
                <a:cs typeface="Calibri Light"/>
              </a:rPr>
              <a:t> </a:t>
            </a:r>
            <a:r>
              <a:rPr lang="en-US" sz="1600" err="1">
                <a:latin typeface="Calibri Light"/>
                <a:cs typeface="Calibri Light"/>
              </a:rPr>
              <a:t>leá</a:t>
            </a:r>
            <a:r>
              <a:rPr lang="en-US" sz="1600" dirty="0">
                <a:latin typeface="Calibri Light"/>
                <a:cs typeface="Calibri Light"/>
              </a:rPr>
              <a:t> </a:t>
            </a:r>
            <a:r>
              <a:rPr lang="en-US" sz="1600" err="1">
                <a:latin typeface="Calibri Light"/>
                <a:cs typeface="Calibri Light"/>
              </a:rPr>
              <a:t>mo</a:t>
            </a:r>
            <a:r>
              <a:rPr lang="en-US" sz="1600" dirty="0">
                <a:latin typeface="Calibri Light"/>
                <a:cs typeface="Calibri Light"/>
              </a:rPr>
              <a:t> e </a:t>
            </a:r>
            <a:r>
              <a:rPr lang="en-US" sz="1600" err="1">
                <a:latin typeface="Calibri Light"/>
                <a:cs typeface="Calibri Light"/>
              </a:rPr>
              <a:t>fakafōtunga</a:t>
            </a:r>
            <a:r>
              <a:rPr lang="en-US" sz="1600" dirty="0">
                <a:latin typeface="Calibri Light"/>
                <a:cs typeface="Calibri Light"/>
              </a:rPr>
              <a:t> ho </a:t>
            </a:r>
            <a:r>
              <a:rPr lang="en-US" sz="1600" err="1">
                <a:latin typeface="Calibri Light"/>
                <a:cs typeface="Calibri Light"/>
              </a:rPr>
              <a:t>sinó</a:t>
            </a:r>
            <a:endParaRPr lang="en-US" sz="1600">
              <a:latin typeface="Calibri Light"/>
              <a:cs typeface="Calibri Light"/>
            </a:endParaRPr>
          </a:p>
          <a:p>
            <a:r>
              <a:rPr lang="en-US" sz="1600" b="1" dirty="0">
                <a:latin typeface="Calibri Light"/>
                <a:cs typeface="Calibri Light"/>
              </a:rPr>
              <a:t>KO HO‘O NGAAHI LEÁ</a:t>
            </a:r>
          </a:p>
          <a:p>
            <a:pPr lvl="1">
              <a:lnSpc>
                <a:spcPct val="90000"/>
              </a:lnSpc>
            </a:pPr>
            <a:r>
              <a:rPr lang="en-US" sz="1600" dirty="0">
                <a:latin typeface="Calibri Light"/>
                <a:cs typeface="Calibri Light"/>
              </a:rPr>
              <a:t>‘Oku ‘</a:t>
            </a:r>
            <a:r>
              <a:rPr lang="en-US" sz="1600" err="1">
                <a:latin typeface="Calibri Light"/>
                <a:cs typeface="Calibri Light"/>
              </a:rPr>
              <a:t>aonga</a:t>
            </a:r>
            <a:r>
              <a:rPr lang="en-US" sz="1600" dirty="0">
                <a:latin typeface="Calibri Light"/>
                <a:cs typeface="Calibri Light"/>
              </a:rPr>
              <a:t> e </a:t>
            </a:r>
            <a:r>
              <a:rPr lang="en-US" sz="1600" err="1">
                <a:latin typeface="Calibri Light"/>
                <a:cs typeface="Calibri Light"/>
              </a:rPr>
              <a:t>fanongo</a:t>
            </a:r>
            <a:r>
              <a:rPr lang="en-US" sz="1600" dirty="0">
                <a:latin typeface="Calibri Light"/>
                <a:cs typeface="Calibri Light"/>
              </a:rPr>
              <a:t> </a:t>
            </a:r>
            <a:r>
              <a:rPr lang="en-US" sz="1600" err="1">
                <a:latin typeface="Calibri Light"/>
                <a:cs typeface="Calibri Light"/>
              </a:rPr>
              <a:t>tokangá</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lava </a:t>
            </a:r>
            <a:r>
              <a:rPr lang="en-US" sz="1600" err="1">
                <a:latin typeface="Calibri Light"/>
                <a:cs typeface="Calibri Light"/>
              </a:rPr>
              <a:t>ke</a:t>
            </a:r>
            <a:r>
              <a:rPr lang="en-US" sz="1600" dirty="0">
                <a:latin typeface="Calibri Light"/>
                <a:cs typeface="Calibri Light"/>
              </a:rPr>
              <a:t> toe </a:t>
            </a:r>
            <a:r>
              <a:rPr lang="en-US" sz="1600" err="1">
                <a:latin typeface="Calibri Light"/>
                <a:cs typeface="Calibri Light"/>
              </a:rPr>
              <a:t>lelei</a:t>
            </a:r>
            <a:r>
              <a:rPr lang="en-US" sz="1600" dirty="0">
                <a:latin typeface="Calibri Light"/>
                <a:cs typeface="Calibri Light"/>
              </a:rPr>
              <a:t> </a:t>
            </a:r>
            <a:r>
              <a:rPr lang="en-US" sz="1600" err="1">
                <a:latin typeface="Calibri Light"/>
                <a:cs typeface="Calibri Light"/>
              </a:rPr>
              <a:t>ange</a:t>
            </a:r>
            <a:r>
              <a:rPr lang="en-US" sz="1600" dirty="0">
                <a:latin typeface="Calibri Light"/>
                <a:cs typeface="Calibri Light"/>
              </a:rPr>
              <a:t> e ‘eke </a:t>
            </a:r>
            <a:r>
              <a:rPr lang="en-US" sz="1600" err="1">
                <a:latin typeface="Calibri Light"/>
                <a:cs typeface="Calibri Light"/>
              </a:rPr>
              <a:t>fehu‘í</a:t>
            </a:r>
            <a:r>
              <a:rPr lang="en-US" sz="1600" dirty="0">
                <a:latin typeface="Calibri Light"/>
                <a:cs typeface="Calibri Light"/>
              </a:rPr>
              <a:t>.</a:t>
            </a:r>
          </a:p>
          <a:p>
            <a:pPr lvl="1"/>
            <a:r>
              <a:rPr lang="en-US" sz="1600" dirty="0" err="1">
                <a:latin typeface="Calibri Light"/>
                <a:cs typeface="Calibri Light"/>
              </a:rPr>
              <a:t>Ngāue‘aki</a:t>
            </a:r>
            <a:r>
              <a:rPr lang="en-US" sz="1600" dirty="0">
                <a:latin typeface="Calibri Light"/>
                <a:cs typeface="Calibri Light"/>
              </a:rPr>
              <a:t> e </a:t>
            </a:r>
            <a:r>
              <a:rPr lang="en-US" sz="1600" dirty="0" err="1">
                <a:latin typeface="Calibri Light"/>
                <a:cs typeface="Calibri Light"/>
              </a:rPr>
              <a:t>ngaahi</a:t>
            </a:r>
            <a:r>
              <a:rPr lang="en-US" sz="1600" dirty="0">
                <a:latin typeface="Calibri Light"/>
                <a:cs typeface="Calibri Light"/>
              </a:rPr>
              <a:t> lea </a:t>
            </a:r>
            <a:r>
              <a:rPr lang="en-US" sz="1600" dirty="0" err="1">
                <a:latin typeface="Calibri Light"/>
                <a:cs typeface="Calibri Light"/>
              </a:rPr>
              <a:t>fakalotolahi</a:t>
            </a:r>
            <a:r>
              <a:rPr lang="en-US" sz="1600" dirty="0">
                <a:latin typeface="Calibri Light"/>
                <a:cs typeface="Calibri Light"/>
              </a:rPr>
              <a:t> </a:t>
            </a:r>
            <a:r>
              <a:rPr lang="en-US" sz="1600" dirty="0" err="1">
                <a:latin typeface="Calibri Light"/>
                <a:cs typeface="Calibri Light"/>
              </a:rPr>
              <a:t>ke</a:t>
            </a:r>
            <a:r>
              <a:rPr lang="en-US" sz="1600" dirty="0">
                <a:latin typeface="Calibri Light"/>
                <a:cs typeface="Calibri Light"/>
              </a:rPr>
              <a:t> </a:t>
            </a:r>
            <a:r>
              <a:rPr lang="en-US" sz="1600" dirty="0" err="1">
                <a:latin typeface="Calibri Light"/>
                <a:cs typeface="Calibri Light"/>
              </a:rPr>
              <a:t>hangē</a:t>
            </a:r>
            <a:r>
              <a:rPr lang="en-US" sz="1600" dirty="0">
                <a:latin typeface="Calibri Light"/>
                <a:cs typeface="Calibri Light"/>
              </a:rPr>
              <a:t> ‘</a:t>
            </a:r>
            <a:r>
              <a:rPr lang="en-US" sz="1600" dirty="0" err="1">
                <a:latin typeface="Calibri Light"/>
                <a:cs typeface="Calibri Light"/>
              </a:rPr>
              <a:t>oku</a:t>
            </a:r>
            <a:r>
              <a:rPr lang="en-US" sz="1600" dirty="0">
                <a:latin typeface="Calibri Light"/>
                <a:cs typeface="Calibri Light"/>
              </a:rPr>
              <a:t> </a:t>
            </a:r>
            <a:r>
              <a:rPr lang="en-US" sz="1600" dirty="0" err="1">
                <a:latin typeface="Calibri Light"/>
                <a:cs typeface="Calibri Light"/>
              </a:rPr>
              <a:t>mo</a:t>
            </a:r>
            <a:r>
              <a:rPr lang="en-US" sz="1600" dirty="0">
                <a:latin typeface="Calibri Light"/>
                <a:cs typeface="Calibri Light"/>
              </a:rPr>
              <a:t> </a:t>
            </a:r>
            <a:r>
              <a:rPr lang="en-US" sz="1600" dirty="0" err="1">
                <a:latin typeface="Calibri Light"/>
                <a:cs typeface="Calibri Light"/>
              </a:rPr>
              <a:t>kautaha</a:t>
            </a:r>
            <a:r>
              <a:rPr lang="en-US" sz="1600" dirty="0">
                <a:latin typeface="Calibri Light"/>
                <a:cs typeface="Calibri Light"/>
              </a:rPr>
              <a:t> </a:t>
            </a:r>
            <a:r>
              <a:rPr lang="en-US" sz="1600" dirty="0" err="1">
                <a:latin typeface="Calibri Light"/>
                <a:cs typeface="Calibri Light"/>
              </a:rPr>
              <a:t>he‘ene</a:t>
            </a:r>
            <a:r>
              <a:rPr lang="en-US" sz="1600" dirty="0">
                <a:latin typeface="Calibri Light"/>
                <a:cs typeface="Calibri Light"/>
              </a:rPr>
              <a:t> </a:t>
            </a:r>
            <a:r>
              <a:rPr lang="en-US" sz="1600" dirty="0" err="1">
                <a:latin typeface="Calibri Light"/>
                <a:cs typeface="Calibri Light"/>
              </a:rPr>
              <a:t>mamahí</a:t>
            </a:r>
            <a:r>
              <a:rPr lang="en-US" sz="1600" dirty="0">
                <a:latin typeface="Calibri Light"/>
                <a:cs typeface="Calibri Light"/>
              </a:rPr>
              <a:t>.</a:t>
            </a:r>
          </a:p>
          <a:p>
            <a:pPr lvl="1"/>
            <a:r>
              <a:rPr lang="en-US" sz="1600" dirty="0">
                <a:latin typeface="Calibri Light"/>
                <a:cs typeface="Calibri Light"/>
              </a:rPr>
              <a:t>To‘o </a:t>
            </a:r>
            <a:r>
              <a:rPr lang="en-US" sz="1600" dirty="0" err="1">
                <a:latin typeface="Calibri Light"/>
                <a:cs typeface="Calibri Light"/>
              </a:rPr>
              <a:t>kongokonga</a:t>
            </a:r>
            <a:r>
              <a:rPr lang="en-US" sz="1600" dirty="0">
                <a:latin typeface="Calibri Light"/>
                <a:cs typeface="Calibri Light"/>
              </a:rPr>
              <a:t> </a:t>
            </a:r>
            <a:r>
              <a:rPr lang="en-US" sz="1600" dirty="0" err="1">
                <a:latin typeface="Calibri Light"/>
                <a:cs typeface="Calibri Light"/>
              </a:rPr>
              <a:t>lalahi</a:t>
            </a:r>
            <a:r>
              <a:rPr lang="en-US" sz="1600" dirty="0">
                <a:latin typeface="Calibri Light"/>
                <a:cs typeface="Calibri Light"/>
              </a:rPr>
              <a:t> ‘</a:t>
            </a:r>
            <a:r>
              <a:rPr lang="en-US" sz="1600" dirty="0" err="1">
                <a:latin typeface="Calibri Light"/>
                <a:cs typeface="Calibri Light"/>
              </a:rPr>
              <a:t>ene</a:t>
            </a:r>
            <a:r>
              <a:rPr lang="en-US" sz="1600" dirty="0">
                <a:latin typeface="Calibri Light"/>
                <a:cs typeface="Calibri Light"/>
              </a:rPr>
              <a:t> </a:t>
            </a:r>
            <a:r>
              <a:rPr lang="en-US" sz="1600" dirty="0" err="1">
                <a:latin typeface="Calibri Light"/>
                <a:cs typeface="Calibri Light"/>
              </a:rPr>
              <a:t>fakamatalá</a:t>
            </a:r>
            <a:endParaRPr lang="en-US" sz="1600" dirty="0">
              <a:latin typeface="Calibri Light"/>
              <a:cs typeface="Calibri Light"/>
            </a:endParaRPr>
          </a:p>
          <a:p>
            <a:pPr lvl="2"/>
            <a:r>
              <a:rPr lang="en-US" sz="1400" i="1" dirty="0">
                <a:latin typeface="Calibri Light"/>
                <a:cs typeface="Calibri Light"/>
              </a:rPr>
              <a:t>“Solomone,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tonu</a:t>
            </a:r>
            <a:r>
              <a:rPr lang="en-US" sz="1400" i="1" dirty="0">
                <a:latin typeface="Calibri Light"/>
                <a:cs typeface="Calibri Light"/>
              </a:rPr>
              <a:t> ‘</a:t>
            </a:r>
            <a:r>
              <a:rPr lang="en-US" sz="1400" i="1" dirty="0" err="1">
                <a:latin typeface="Calibri Light"/>
                <a:cs typeface="Calibri Light"/>
              </a:rPr>
              <a:t>eku</a:t>
            </a:r>
            <a:r>
              <a:rPr lang="en-US" sz="1400" i="1" dirty="0">
                <a:latin typeface="Calibri Light"/>
                <a:cs typeface="Calibri Light"/>
              </a:rPr>
              <a:t> </a:t>
            </a:r>
            <a:r>
              <a:rPr lang="en-US" sz="1400" i="1" dirty="0" err="1">
                <a:latin typeface="Calibri Light"/>
                <a:cs typeface="Calibri Light"/>
              </a:rPr>
              <a:t>fanongo</a:t>
            </a:r>
            <a:r>
              <a:rPr lang="en-US" sz="1400" i="1" dirty="0">
                <a:latin typeface="Calibri Light"/>
                <a:cs typeface="Calibri Light"/>
              </a:rPr>
              <a:t>,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ke</a:t>
            </a:r>
            <a:r>
              <a:rPr lang="en-US" sz="1400" i="1" dirty="0">
                <a:latin typeface="Calibri Light"/>
                <a:cs typeface="Calibri Light"/>
              </a:rPr>
              <a:t> </a:t>
            </a:r>
            <a:r>
              <a:rPr lang="en-US" sz="1400" i="1" dirty="0" err="1">
                <a:latin typeface="Calibri Light"/>
                <a:cs typeface="Calibri Light"/>
              </a:rPr>
              <a:t>lotomo‘ua</a:t>
            </a:r>
            <a:r>
              <a:rPr lang="en-US" sz="1400" i="1" dirty="0">
                <a:latin typeface="Calibri Light"/>
                <a:cs typeface="Calibri Light"/>
              </a:rPr>
              <a:t> </a:t>
            </a:r>
            <a:r>
              <a:rPr lang="en-US" sz="1400" i="1" dirty="0" err="1">
                <a:latin typeface="Calibri Light"/>
                <a:cs typeface="Calibri Light"/>
              </a:rPr>
              <a:t>koe‘uhī</a:t>
            </a:r>
            <a:r>
              <a:rPr lang="en-US" sz="1400" i="1" dirty="0">
                <a:latin typeface="Calibri Light"/>
                <a:cs typeface="Calibri Light"/>
              </a:rPr>
              <a:t> ko e puke </a:t>
            </a:r>
            <a:r>
              <a:rPr lang="en-US" sz="1400" i="1" dirty="0" err="1">
                <a:latin typeface="Calibri Light"/>
                <a:cs typeface="Calibri Light"/>
              </a:rPr>
              <a:t>ho‘o</a:t>
            </a:r>
            <a:r>
              <a:rPr lang="en-US" sz="1400" i="1" dirty="0">
                <a:latin typeface="Calibri Light"/>
                <a:cs typeface="Calibri Light"/>
              </a:rPr>
              <a:t> </a:t>
            </a:r>
            <a:r>
              <a:rPr lang="en-US" sz="1400" i="1" dirty="0" err="1">
                <a:latin typeface="Calibri Light"/>
                <a:cs typeface="Calibri Light"/>
              </a:rPr>
              <a:t>ongo</a:t>
            </a:r>
            <a:r>
              <a:rPr lang="en-US" sz="1400" i="1" dirty="0">
                <a:latin typeface="Calibri Light"/>
                <a:cs typeface="Calibri Light"/>
              </a:rPr>
              <a:t> </a:t>
            </a:r>
            <a:r>
              <a:rPr lang="en-US" sz="1400" i="1" dirty="0" err="1">
                <a:latin typeface="Calibri Light"/>
                <a:cs typeface="Calibri Light"/>
              </a:rPr>
              <a:t>mātu‘á</a:t>
            </a:r>
            <a:r>
              <a:rPr lang="en-US" sz="1400" i="1" dirty="0">
                <a:latin typeface="Calibri Light"/>
                <a:cs typeface="Calibri Light"/>
              </a:rPr>
              <a:t> he </a:t>
            </a:r>
            <a:r>
              <a:rPr lang="en-US" sz="1400" i="1" dirty="0" err="1">
                <a:latin typeface="Calibri Light"/>
                <a:cs typeface="Calibri Light"/>
              </a:rPr>
              <a:t>mahakí</a:t>
            </a:r>
            <a:r>
              <a:rPr lang="en-US" sz="1400" i="1" dirty="0">
                <a:latin typeface="Calibri Light"/>
                <a:cs typeface="Calibri Light"/>
              </a:rPr>
              <a:t> pea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ikai</a:t>
            </a:r>
            <a:r>
              <a:rPr lang="en-US" sz="1400" i="1" dirty="0">
                <a:latin typeface="Calibri Light"/>
                <a:cs typeface="Calibri Light"/>
              </a:rPr>
              <a:t> </a:t>
            </a:r>
            <a:r>
              <a:rPr lang="en-US" sz="1400" i="1" dirty="0" err="1">
                <a:latin typeface="Calibri Light"/>
                <a:cs typeface="Calibri Light"/>
              </a:rPr>
              <a:t>ke</a:t>
            </a:r>
            <a:r>
              <a:rPr lang="en-US" sz="1400" i="1" dirty="0">
                <a:latin typeface="Calibri Light"/>
                <a:cs typeface="Calibri Light"/>
              </a:rPr>
              <a:t> </a:t>
            </a:r>
            <a:r>
              <a:rPr lang="en-US" sz="1400" i="1" dirty="0" err="1">
                <a:latin typeface="Calibri Light"/>
                <a:cs typeface="Calibri Light"/>
              </a:rPr>
              <a:t>ke</a:t>
            </a:r>
            <a:r>
              <a:rPr lang="en-US" sz="1400" i="1" dirty="0">
                <a:latin typeface="Calibri Light"/>
                <a:cs typeface="Calibri Light"/>
              </a:rPr>
              <a:t> lava </a:t>
            </a:r>
            <a:r>
              <a:rPr lang="en-US" sz="1400" i="1" dirty="0" err="1">
                <a:latin typeface="Calibri Light"/>
                <a:cs typeface="Calibri Light"/>
              </a:rPr>
              <a:t>koe</a:t>
            </a:r>
            <a:r>
              <a:rPr lang="en-US" sz="1400" i="1" dirty="0">
                <a:latin typeface="Calibri Light"/>
                <a:cs typeface="Calibri Light"/>
              </a:rPr>
              <a:t> ‘o </a:t>
            </a:r>
            <a:r>
              <a:rPr lang="en-US" sz="1400" i="1" dirty="0" err="1">
                <a:latin typeface="Calibri Light"/>
                <a:cs typeface="Calibri Light"/>
              </a:rPr>
              <a:t>mohe</a:t>
            </a:r>
            <a:r>
              <a:rPr lang="en-US" sz="1400" i="1" dirty="0">
                <a:latin typeface="Calibri Light"/>
                <a:cs typeface="Calibri Light"/>
              </a:rPr>
              <a:t> </a:t>
            </a:r>
            <a:r>
              <a:rPr lang="en-US" sz="1400" i="1" dirty="0" err="1">
                <a:latin typeface="Calibri Light"/>
                <a:cs typeface="Calibri Light"/>
              </a:rPr>
              <a:t>lelei</a:t>
            </a:r>
            <a:r>
              <a:rPr lang="en-US" sz="1400" i="1" dirty="0">
                <a:latin typeface="Calibri Light"/>
                <a:cs typeface="Calibri Light"/>
              </a:rPr>
              <a:t>.  Pau pe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ke</a:t>
            </a:r>
            <a:r>
              <a:rPr lang="en-US" sz="1400" i="1" dirty="0">
                <a:latin typeface="Calibri Light"/>
                <a:cs typeface="Calibri Light"/>
              </a:rPr>
              <a:t> </a:t>
            </a:r>
            <a:r>
              <a:rPr lang="en-US" sz="1400" i="1" dirty="0" err="1">
                <a:latin typeface="Calibri Light"/>
                <a:cs typeface="Calibri Light"/>
              </a:rPr>
              <a:t>fu’u</a:t>
            </a:r>
            <a:r>
              <a:rPr lang="en-US" sz="1400" i="1" dirty="0">
                <a:latin typeface="Calibri Light"/>
                <a:cs typeface="Calibri Light"/>
              </a:rPr>
              <a:t> </a:t>
            </a:r>
            <a:r>
              <a:rPr lang="en-US" sz="1400" i="1" dirty="0" err="1">
                <a:latin typeface="Calibri Light"/>
                <a:cs typeface="Calibri Light"/>
              </a:rPr>
              <a:t>hela‘ia</a:t>
            </a:r>
            <a:r>
              <a:rPr lang="en-US" sz="1400" i="1" dirty="0">
                <a:latin typeface="Calibri Light"/>
                <a:cs typeface="Calibri Light"/>
              </a:rPr>
              <a:t>.”</a:t>
            </a:r>
          </a:p>
          <a:p>
            <a:pPr lvl="2"/>
            <a:r>
              <a:rPr lang="en-US" sz="1400" i="1" dirty="0">
                <a:latin typeface="Calibri Light"/>
                <a:cs typeface="Calibri Light"/>
              </a:rPr>
              <a:t>“Iaau,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faka‘ofa</a:t>
            </a:r>
            <a:r>
              <a:rPr lang="en-US" sz="1400" i="1" dirty="0">
                <a:latin typeface="Calibri Light"/>
                <a:cs typeface="Calibri Light"/>
              </a:rPr>
              <a:t> ‘</a:t>
            </a:r>
            <a:r>
              <a:rPr lang="en-US" sz="1400" i="1" dirty="0" err="1">
                <a:latin typeface="Calibri Light"/>
                <a:cs typeface="Calibri Light"/>
              </a:rPr>
              <a:t>eku</a:t>
            </a:r>
            <a:r>
              <a:rPr lang="en-US" sz="1400" i="1" dirty="0">
                <a:latin typeface="Calibri Light"/>
                <a:cs typeface="Calibri Light"/>
              </a:rPr>
              <a:t> </a:t>
            </a:r>
            <a:r>
              <a:rPr lang="en-US" sz="1400" i="1" dirty="0" err="1">
                <a:latin typeface="Calibri Light"/>
                <a:cs typeface="Calibri Light"/>
              </a:rPr>
              <a:t>fanongo</a:t>
            </a:r>
            <a:r>
              <a:rPr lang="en-US" sz="1400" i="1" dirty="0">
                <a:latin typeface="Calibri Light"/>
                <a:cs typeface="Calibri Light"/>
              </a:rPr>
              <a:t> </a:t>
            </a:r>
            <a:r>
              <a:rPr lang="en-US" sz="1400" i="1" dirty="0" err="1">
                <a:latin typeface="Calibri Light"/>
                <a:cs typeface="Calibri Light"/>
              </a:rPr>
              <a:t>atu</a:t>
            </a:r>
            <a:r>
              <a:rPr lang="en-US" sz="1400" i="1" dirty="0">
                <a:latin typeface="Calibri Light"/>
                <a:cs typeface="Calibri Light"/>
              </a:rPr>
              <a:t> ki </a:t>
            </a:r>
            <a:r>
              <a:rPr lang="en-US" sz="1400" i="1" dirty="0" err="1">
                <a:latin typeface="Calibri Light"/>
                <a:cs typeface="Calibri Light"/>
              </a:rPr>
              <a:t>ho‘o</a:t>
            </a:r>
            <a:r>
              <a:rPr lang="en-US" sz="1400" i="1" dirty="0">
                <a:latin typeface="Calibri Light"/>
                <a:cs typeface="Calibri Light"/>
              </a:rPr>
              <a:t> </a:t>
            </a:r>
            <a:r>
              <a:rPr lang="en-US" sz="1400" i="1" dirty="0" err="1">
                <a:latin typeface="Calibri Light"/>
                <a:cs typeface="Calibri Light"/>
              </a:rPr>
              <a:t>talanoá</a:t>
            </a:r>
            <a:r>
              <a:rPr lang="en-US" sz="1400" i="1" dirty="0">
                <a:latin typeface="Calibri Light"/>
                <a:cs typeface="Calibri Light"/>
              </a:rPr>
              <a:t>”, “ </a:t>
            </a:r>
            <a:r>
              <a:rPr lang="en-US" sz="1400" i="1" dirty="0" err="1">
                <a:latin typeface="Calibri Light"/>
                <a:cs typeface="Calibri Light"/>
              </a:rPr>
              <a:t>Hangē</a:t>
            </a:r>
            <a:r>
              <a:rPr lang="en-US" sz="1400" i="1" dirty="0">
                <a:latin typeface="Calibri Light"/>
                <a:cs typeface="Calibri Light"/>
              </a:rPr>
              <a:t> ‘</a:t>
            </a:r>
            <a:r>
              <a:rPr lang="en-US" sz="1400" i="1" dirty="0" err="1">
                <a:latin typeface="Calibri Light"/>
                <a:cs typeface="Calibri Light"/>
              </a:rPr>
              <a:t>oku</a:t>
            </a:r>
            <a:r>
              <a:rPr lang="en-US" sz="1400" i="1" dirty="0">
                <a:latin typeface="Calibri Light"/>
                <a:cs typeface="Calibri Light"/>
              </a:rPr>
              <a:t> </a:t>
            </a:r>
            <a:r>
              <a:rPr lang="en-US" sz="1400" i="1" dirty="0" err="1">
                <a:latin typeface="Calibri Light"/>
                <a:cs typeface="Calibri Light"/>
              </a:rPr>
              <a:t>fu‘u</a:t>
            </a:r>
            <a:r>
              <a:rPr lang="en-US" sz="1400" i="1" dirty="0">
                <a:latin typeface="Calibri Light"/>
                <a:cs typeface="Calibri Light"/>
              </a:rPr>
              <a:t> </a:t>
            </a:r>
            <a:r>
              <a:rPr lang="en-US" sz="1400" i="1" dirty="0" err="1">
                <a:latin typeface="Calibri Light"/>
                <a:cs typeface="Calibri Light"/>
              </a:rPr>
              <a:t>faka‘ofa</a:t>
            </a:r>
            <a:r>
              <a:rPr lang="en-US" sz="1400" i="1" dirty="0">
                <a:latin typeface="Calibri Light"/>
                <a:cs typeface="Calibri Light"/>
              </a:rPr>
              <a:t> e </a:t>
            </a:r>
            <a:r>
              <a:rPr lang="en-US" sz="1400" i="1" dirty="0" err="1">
                <a:latin typeface="Calibri Light"/>
                <a:cs typeface="Calibri Light"/>
              </a:rPr>
              <a:t>me‘a</a:t>
            </a:r>
            <a:r>
              <a:rPr lang="en-US" sz="1400" i="1" dirty="0">
                <a:latin typeface="Calibri Light"/>
                <a:cs typeface="Calibri Light"/>
              </a:rPr>
              <a:t> ne </a:t>
            </a:r>
            <a:r>
              <a:rPr lang="en-US" sz="1400" i="1" dirty="0" err="1">
                <a:latin typeface="Calibri Light"/>
                <a:cs typeface="Calibri Light"/>
              </a:rPr>
              <a:t>hokó</a:t>
            </a:r>
            <a:r>
              <a:rPr lang="en-US" sz="1400" i="1" dirty="0">
                <a:latin typeface="Calibri Light"/>
                <a:cs typeface="Calibri Light"/>
              </a:rPr>
              <a:t>.”</a:t>
            </a:r>
          </a:p>
          <a:p>
            <a:r>
              <a:rPr lang="en-US" sz="1600" b="1" dirty="0">
                <a:latin typeface="Calibri Light"/>
                <a:cs typeface="Calibri Light"/>
              </a:rPr>
              <a:t>FAKAFŌTUNGA E SINÓ</a:t>
            </a:r>
          </a:p>
          <a:p>
            <a:pPr lvl="1">
              <a:lnSpc>
                <a:spcPct val="90000"/>
              </a:lnSpc>
            </a:pPr>
            <a:r>
              <a:rPr lang="en-US" sz="1600" dirty="0">
                <a:latin typeface="Calibri Light"/>
                <a:cs typeface="Calibri Light"/>
              </a:rPr>
              <a:t>Ko e </a:t>
            </a:r>
            <a:r>
              <a:rPr lang="en-US" sz="1600" err="1">
                <a:latin typeface="Calibri Light"/>
                <a:cs typeface="Calibri Light"/>
              </a:rPr>
              <a:t>anga</a:t>
            </a:r>
            <a:r>
              <a:rPr lang="en-US" sz="1600" dirty="0">
                <a:latin typeface="Calibri Light"/>
                <a:cs typeface="Calibri Light"/>
              </a:rPr>
              <a:t> e </a:t>
            </a:r>
            <a:r>
              <a:rPr lang="en-US" sz="1600" err="1">
                <a:latin typeface="Calibri Light"/>
                <a:cs typeface="Calibri Light"/>
              </a:rPr>
              <a:t>sinó</a:t>
            </a:r>
            <a:r>
              <a:rPr lang="en-US" sz="1600" dirty="0">
                <a:latin typeface="Calibri Light"/>
                <a:cs typeface="Calibri Light"/>
              </a:rPr>
              <a:t> he </a:t>
            </a:r>
            <a:r>
              <a:rPr lang="en-US" sz="1600" err="1">
                <a:latin typeface="Calibri Light"/>
                <a:cs typeface="Calibri Light"/>
              </a:rPr>
              <a:t>fakahoko</a:t>
            </a:r>
            <a:r>
              <a:rPr lang="en-US" sz="1600" dirty="0">
                <a:latin typeface="Calibri Light"/>
                <a:cs typeface="Calibri Light"/>
              </a:rPr>
              <a:t> e </a:t>
            </a:r>
            <a:r>
              <a:rPr lang="en-US" sz="1600" err="1">
                <a:latin typeface="Calibri Light"/>
                <a:cs typeface="Calibri Light"/>
              </a:rPr>
              <a:t>talanoá</a:t>
            </a:r>
            <a:r>
              <a:rPr lang="en-US" sz="1600" dirty="0">
                <a:latin typeface="Calibri Light"/>
                <a:cs typeface="Calibri Light"/>
              </a:rPr>
              <a:t> – ‘</a:t>
            </a:r>
            <a:r>
              <a:rPr lang="en-US" sz="1600" err="1">
                <a:latin typeface="Calibri Light"/>
                <a:cs typeface="Calibri Light"/>
              </a:rPr>
              <a:t>oku</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a:t>
            </a:r>
            <a:r>
              <a:rPr lang="en-US" sz="1600" err="1">
                <a:latin typeface="Calibri Light"/>
                <a:cs typeface="Calibri Light"/>
              </a:rPr>
              <a:t>sio</a:t>
            </a:r>
            <a:r>
              <a:rPr lang="en-US" sz="1600" dirty="0">
                <a:latin typeface="Calibri Light"/>
                <a:cs typeface="Calibri Light"/>
              </a:rPr>
              <a:t> </a:t>
            </a:r>
            <a:r>
              <a:rPr lang="en-US" sz="1600" err="1">
                <a:latin typeface="Calibri Light"/>
                <a:cs typeface="Calibri Light"/>
              </a:rPr>
              <a:t>hangatonu</a:t>
            </a:r>
            <a:r>
              <a:rPr lang="en-US" sz="1600" dirty="0">
                <a:latin typeface="Calibri Light"/>
                <a:cs typeface="Calibri Light"/>
              </a:rPr>
              <a:t> ki </a:t>
            </a:r>
            <a:r>
              <a:rPr lang="en-US" sz="1600" err="1">
                <a:latin typeface="Calibri Light"/>
                <a:cs typeface="Calibri Light"/>
              </a:rPr>
              <a:t>hono</a:t>
            </a:r>
            <a:r>
              <a:rPr lang="en-US" sz="1600" dirty="0">
                <a:latin typeface="Calibri Light"/>
                <a:cs typeface="Calibri Light"/>
              </a:rPr>
              <a:t> </a:t>
            </a:r>
            <a:r>
              <a:rPr lang="en-US" sz="1600" err="1">
                <a:latin typeface="Calibri Light"/>
                <a:cs typeface="Calibri Light"/>
              </a:rPr>
              <a:t>matá</a:t>
            </a:r>
            <a:r>
              <a:rPr lang="en-US" sz="1600" dirty="0">
                <a:latin typeface="Calibri Light"/>
                <a:cs typeface="Calibri Light"/>
              </a:rPr>
              <a:t>, ‘</a:t>
            </a:r>
            <a:r>
              <a:rPr lang="en-US" sz="1600" err="1">
                <a:latin typeface="Calibri Light"/>
                <a:cs typeface="Calibri Light"/>
              </a:rPr>
              <a:t>oku</a:t>
            </a:r>
            <a:r>
              <a:rPr lang="en-US" sz="1600" dirty="0">
                <a:latin typeface="Calibri Light"/>
                <a:cs typeface="Calibri Light"/>
              </a:rPr>
              <a:t> </a:t>
            </a:r>
            <a:r>
              <a:rPr lang="en-US" sz="1600" err="1">
                <a:latin typeface="Calibri Light"/>
                <a:cs typeface="Calibri Light"/>
              </a:rPr>
              <a:t>fakahanga</a:t>
            </a:r>
            <a:r>
              <a:rPr lang="en-US" sz="1600" dirty="0">
                <a:latin typeface="Calibri Light"/>
                <a:cs typeface="Calibri Light"/>
              </a:rPr>
              <a:t> ho </a:t>
            </a:r>
            <a:r>
              <a:rPr lang="en-US" sz="1600" err="1">
                <a:latin typeface="Calibri Light"/>
                <a:cs typeface="Calibri Light"/>
              </a:rPr>
              <a:t>sinó</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a:t>
            </a:r>
            <a:r>
              <a:rPr lang="en-US" sz="1600" err="1">
                <a:latin typeface="Calibri Light"/>
                <a:cs typeface="Calibri Light"/>
              </a:rPr>
              <a:t>mo</a:t>
            </a:r>
            <a:r>
              <a:rPr lang="en-US" sz="1600" dirty="0">
                <a:latin typeface="Calibri Light"/>
                <a:cs typeface="Calibri Light"/>
              </a:rPr>
              <a:t> </a:t>
            </a:r>
            <a:r>
              <a:rPr lang="en-US" sz="1600" err="1">
                <a:latin typeface="Calibri Light"/>
                <a:cs typeface="Calibri Light"/>
              </a:rPr>
              <a:t>fehāngaaki</a:t>
            </a:r>
            <a:r>
              <a:rPr lang="en-US" sz="1600" dirty="0">
                <a:latin typeface="Calibri Light"/>
                <a:cs typeface="Calibri Light"/>
              </a:rPr>
              <a:t> </a:t>
            </a:r>
            <a:r>
              <a:rPr lang="en-US" sz="1600" err="1">
                <a:latin typeface="Calibri Light"/>
                <a:cs typeface="Calibri Light"/>
              </a:rPr>
              <a:t>lelei</a:t>
            </a:r>
            <a:r>
              <a:rPr lang="en-US" sz="1600" dirty="0">
                <a:latin typeface="Calibri Light"/>
                <a:cs typeface="Calibri Light"/>
              </a:rPr>
              <a:t>, ‘</a:t>
            </a:r>
            <a:r>
              <a:rPr lang="en-US" sz="1600" err="1">
                <a:latin typeface="Calibri Light"/>
                <a:cs typeface="Calibri Light"/>
              </a:rPr>
              <a:t>okú</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a:t>
            </a:r>
            <a:r>
              <a:rPr lang="en-US" sz="1600" err="1">
                <a:latin typeface="Calibri Light"/>
                <a:cs typeface="Calibri Light"/>
              </a:rPr>
              <a:t>sio</a:t>
            </a:r>
            <a:r>
              <a:rPr lang="en-US" sz="1600" dirty="0">
                <a:latin typeface="Calibri Light"/>
                <a:cs typeface="Calibri Light"/>
              </a:rPr>
              <a:t> </a:t>
            </a:r>
            <a:r>
              <a:rPr lang="en-US" sz="1600" err="1">
                <a:latin typeface="Calibri Light"/>
                <a:cs typeface="Calibri Light"/>
              </a:rPr>
              <a:t>tokanga</a:t>
            </a:r>
            <a:r>
              <a:rPr lang="en-US" sz="1600" dirty="0">
                <a:latin typeface="Calibri Light"/>
                <a:cs typeface="Calibri Light"/>
              </a:rPr>
              <a:t> ki ai, ‘</a:t>
            </a:r>
            <a:r>
              <a:rPr lang="en-US" sz="1600" err="1">
                <a:latin typeface="Calibri Light"/>
                <a:cs typeface="Calibri Light"/>
              </a:rPr>
              <a:t>okú</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ala ki ai</a:t>
            </a:r>
          </a:p>
          <a:p>
            <a:pPr lvl="1"/>
            <a:r>
              <a:rPr lang="en-US" sz="1600" dirty="0">
                <a:latin typeface="Calibri Light"/>
                <a:cs typeface="Calibri Light"/>
              </a:rPr>
              <a:t>Ko e </a:t>
            </a:r>
            <a:r>
              <a:rPr lang="en-US" sz="1600" err="1">
                <a:latin typeface="Calibri Light"/>
                <a:cs typeface="Calibri Light"/>
              </a:rPr>
              <a:t>anga</a:t>
            </a:r>
            <a:r>
              <a:rPr lang="en-US" sz="1600" dirty="0">
                <a:latin typeface="Calibri Light"/>
                <a:cs typeface="Calibri Light"/>
              </a:rPr>
              <a:t> </a:t>
            </a:r>
            <a:r>
              <a:rPr lang="en-US" sz="1600" err="1">
                <a:latin typeface="Calibri Light"/>
                <a:cs typeface="Calibri Light"/>
              </a:rPr>
              <a:t>ho‘o</a:t>
            </a:r>
            <a:r>
              <a:rPr lang="en-US" sz="1600" dirty="0">
                <a:latin typeface="Calibri Light"/>
                <a:cs typeface="Calibri Light"/>
              </a:rPr>
              <a:t> </a:t>
            </a:r>
            <a:r>
              <a:rPr lang="en-US" sz="1600" err="1">
                <a:latin typeface="Calibri Light"/>
                <a:cs typeface="Calibri Light"/>
              </a:rPr>
              <a:t>tangutu</a:t>
            </a:r>
            <a:r>
              <a:rPr lang="en-US" sz="1600" dirty="0">
                <a:latin typeface="Calibri Light"/>
                <a:cs typeface="Calibri Light"/>
              </a:rPr>
              <a:t> pe </a:t>
            </a:r>
            <a:r>
              <a:rPr lang="en-US" sz="1600" err="1">
                <a:latin typeface="Calibri Light"/>
                <a:cs typeface="Calibri Light"/>
              </a:rPr>
              <a:t>tu‘u</a:t>
            </a:r>
            <a:r>
              <a:rPr lang="en-US" sz="1600" dirty="0">
                <a:latin typeface="Calibri Light"/>
                <a:cs typeface="Calibri Light"/>
              </a:rPr>
              <a:t> ‘o </a:t>
            </a:r>
            <a:r>
              <a:rPr lang="en-US" sz="1600" err="1">
                <a:latin typeface="Calibri Light"/>
                <a:cs typeface="Calibri Light"/>
              </a:rPr>
              <a:t>talanoa</a:t>
            </a:r>
            <a:r>
              <a:rPr lang="en-US" sz="1600" dirty="0">
                <a:latin typeface="Calibri Light"/>
                <a:cs typeface="Calibri Light"/>
              </a:rPr>
              <a:t> </a:t>
            </a:r>
            <a:r>
              <a:rPr lang="en-US" sz="1600" err="1">
                <a:latin typeface="Calibri Light"/>
                <a:cs typeface="Calibri Light"/>
              </a:rPr>
              <a:t>mo</a:t>
            </a:r>
            <a:r>
              <a:rPr lang="en-US" sz="1600" dirty="0">
                <a:latin typeface="Calibri Light"/>
                <a:cs typeface="Calibri Light"/>
              </a:rPr>
              <a:t> e </a:t>
            </a:r>
            <a:r>
              <a:rPr lang="en-US" sz="1600" err="1">
                <a:latin typeface="Calibri Light"/>
                <a:cs typeface="Calibri Light"/>
              </a:rPr>
              <a:t>fānaú</a:t>
            </a:r>
            <a:endParaRPr lang="en-US" sz="1600">
              <a:latin typeface="Calibri Light"/>
              <a:cs typeface="Calibri Light"/>
            </a:endParaRPr>
          </a:p>
          <a:p>
            <a:pPr lvl="1"/>
            <a:r>
              <a:rPr lang="en-US" sz="1600" dirty="0">
                <a:latin typeface="Calibri Light"/>
                <a:cs typeface="Calibri Light"/>
              </a:rPr>
              <a:t>Lava pe </a:t>
            </a:r>
            <a:r>
              <a:rPr lang="en-US" sz="1600" err="1">
                <a:latin typeface="Calibri Light"/>
                <a:cs typeface="Calibri Light"/>
              </a:rPr>
              <a:t>ke</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tala ki he </a:t>
            </a:r>
            <a:r>
              <a:rPr lang="en-US" sz="1600" err="1">
                <a:latin typeface="Calibri Light"/>
                <a:cs typeface="Calibri Light"/>
              </a:rPr>
              <a:t>fānaú</a:t>
            </a:r>
            <a:r>
              <a:rPr lang="en-US" sz="1600" dirty="0">
                <a:latin typeface="Calibri Light"/>
                <a:cs typeface="Calibri Light"/>
              </a:rPr>
              <a:t> ‘</a:t>
            </a:r>
            <a:r>
              <a:rPr lang="en-US" sz="1600" err="1">
                <a:latin typeface="Calibri Light"/>
                <a:cs typeface="Calibri Light"/>
              </a:rPr>
              <a:t>okú</a:t>
            </a:r>
            <a:r>
              <a:rPr lang="en-US" sz="1600" dirty="0">
                <a:latin typeface="Calibri Light"/>
                <a:cs typeface="Calibri Light"/>
              </a:rPr>
              <a:t> </a:t>
            </a:r>
            <a:r>
              <a:rPr lang="en-US" sz="1600" err="1">
                <a:latin typeface="Calibri Light"/>
                <a:cs typeface="Calibri Light"/>
              </a:rPr>
              <a:t>ke</a:t>
            </a:r>
            <a:r>
              <a:rPr lang="en-US" sz="1600" dirty="0">
                <a:latin typeface="Calibri Light"/>
                <a:cs typeface="Calibri Light"/>
              </a:rPr>
              <a:t> </a:t>
            </a:r>
            <a:r>
              <a:rPr lang="en-US" sz="1600" err="1">
                <a:latin typeface="Calibri Light"/>
                <a:cs typeface="Calibri Light"/>
              </a:rPr>
              <a:t>tokanga</a:t>
            </a:r>
            <a:r>
              <a:rPr lang="en-US" sz="1600" dirty="0">
                <a:latin typeface="Calibri Light"/>
                <a:cs typeface="Calibri Light"/>
              </a:rPr>
              <a:t> </a:t>
            </a:r>
            <a:r>
              <a:rPr lang="en-US" sz="1600" err="1">
                <a:latin typeface="Calibri Light"/>
                <a:cs typeface="Calibri Light"/>
              </a:rPr>
              <a:t>ange</a:t>
            </a:r>
            <a:r>
              <a:rPr lang="en-US" sz="1600" dirty="0">
                <a:latin typeface="Calibri Light"/>
                <a:cs typeface="Calibri Light"/>
              </a:rPr>
              <a:t> </a:t>
            </a:r>
            <a:r>
              <a:rPr lang="en-US" sz="1600" err="1">
                <a:latin typeface="Calibri Light"/>
                <a:cs typeface="Calibri Light"/>
              </a:rPr>
              <a:t>mei</a:t>
            </a:r>
            <a:r>
              <a:rPr lang="en-US" sz="1600" dirty="0">
                <a:latin typeface="Calibri Light"/>
                <a:cs typeface="Calibri Light"/>
              </a:rPr>
              <a:t> he </a:t>
            </a:r>
            <a:r>
              <a:rPr lang="en-US" sz="1600" err="1">
                <a:latin typeface="Calibri Light"/>
                <a:cs typeface="Calibri Light"/>
              </a:rPr>
              <a:t>anga</a:t>
            </a:r>
            <a:r>
              <a:rPr lang="en-US" sz="1600" dirty="0">
                <a:latin typeface="Calibri Light"/>
                <a:cs typeface="Calibri Light"/>
              </a:rPr>
              <a:t> </a:t>
            </a:r>
            <a:r>
              <a:rPr lang="en-US" sz="1600" err="1">
                <a:latin typeface="Calibri Light"/>
                <a:cs typeface="Calibri Light"/>
              </a:rPr>
              <a:t>ho‘o</a:t>
            </a:r>
            <a:r>
              <a:rPr lang="en-US" sz="1600" dirty="0">
                <a:latin typeface="Calibri Light"/>
                <a:cs typeface="Calibri Light"/>
              </a:rPr>
              <a:t> </a:t>
            </a:r>
            <a:r>
              <a:rPr lang="en-US" sz="1600" err="1">
                <a:latin typeface="Calibri Light"/>
                <a:cs typeface="Calibri Light"/>
              </a:rPr>
              <a:t>fakafōtungá</a:t>
            </a:r>
            <a:endParaRPr lang="en-US" sz="1600">
              <a:latin typeface="Calibri Light"/>
              <a:cs typeface="Calibri Light"/>
            </a:endParaRPr>
          </a:p>
          <a:p>
            <a:r>
              <a:rPr lang="en-US" sz="1600" err="1">
                <a:latin typeface="Calibri Light"/>
                <a:cs typeface="Calibri Light"/>
              </a:rPr>
              <a:t>Tokanga</a:t>
            </a:r>
            <a:r>
              <a:rPr lang="en-US" sz="1600" dirty="0">
                <a:latin typeface="Calibri Light"/>
                <a:cs typeface="Calibri Light"/>
              </a:rPr>
              <a:t> ‘</a:t>
            </a:r>
            <a:r>
              <a:rPr lang="en-US" sz="1600" err="1">
                <a:latin typeface="Calibri Light"/>
                <a:cs typeface="Calibri Light"/>
              </a:rPr>
              <a:t>oku</a:t>
            </a:r>
            <a:r>
              <a:rPr lang="en-US" sz="1600" dirty="0">
                <a:latin typeface="Calibri Light"/>
                <a:cs typeface="Calibri Light"/>
              </a:rPr>
              <a:t> </a:t>
            </a:r>
            <a:r>
              <a:rPr lang="en-US" sz="1600" err="1">
                <a:latin typeface="Calibri Light"/>
                <a:cs typeface="Calibri Light"/>
              </a:rPr>
              <a:t>faka‘apa‘apa</a:t>
            </a:r>
            <a:r>
              <a:rPr lang="en-US" sz="1600" dirty="0">
                <a:latin typeface="Calibri Light"/>
                <a:cs typeface="Calibri Light"/>
              </a:rPr>
              <a:t> </a:t>
            </a:r>
            <a:r>
              <a:rPr lang="en-US" sz="1600" err="1">
                <a:latin typeface="Calibri Light"/>
                <a:cs typeface="Calibri Light"/>
              </a:rPr>
              <a:t>ma‘upē</a:t>
            </a:r>
            <a:r>
              <a:rPr lang="en-US" sz="1600" dirty="0">
                <a:latin typeface="Calibri Light"/>
                <a:cs typeface="Calibri Light"/>
              </a:rPr>
              <a:t> </a:t>
            </a:r>
            <a:r>
              <a:rPr lang="en-US" sz="1600" err="1">
                <a:latin typeface="Calibri Light"/>
                <a:cs typeface="Calibri Light"/>
              </a:rPr>
              <a:t>ho‘o</a:t>
            </a:r>
            <a:r>
              <a:rPr lang="en-US" sz="1600" dirty="0">
                <a:latin typeface="Calibri Light"/>
                <a:cs typeface="Calibri Light"/>
              </a:rPr>
              <a:t> </a:t>
            </a:r>
            <a:r>
              <a:rPr lang="en-US" sz="1600" err="1">
                <a:latin typeface="Calibri Light"/>
                <a:cs typeface="Calibri Light"/>
              </a:rPr>
              <a:t>leá</a:t>
            </a:r>
            <a:r>
              <a:rPr lang="en-US" sz="1600" dirty="0">
                <a:latin typeface="Calibri Light"/>
                <a:cs typeface="Calibri Light"/>
              </a:rPr>
              <a:t> </a:t>
            </a:r>
            <a:r>
              <a:rPr lang="en-US" sz="1600" err="1">
                <a:latin typeface="Calibri Light"/>
                <a:cs typeface="Calibri Light"/>
              </a:rPr>
              <a:t>mo</a:t>
            </a:r>
            <a:r>
              <a:rPr lang="en-US" sz="1600" dirty="0">
                <a:latin typeface="Calibri Light"/>
                <a:cs typeface="Calibri Light"/>
              </a:rPr>
              <a:t> </a:t>
            </a:r>
            <a:r>
              <a:rPr lang="en-US" sz="1600" err="1">
                <a:latin typeface="Calibri Light"/>
                <a:cs typeface="Calibri Light"/>
              </a:rPr>
              <a:t>ho‘o</a:t>
            </a:r>
            <a:r>
              <a:rPr lang="en-US" sz="1600" dirty="0">
                <a:latin typeface="Calibri Light"/>
                <a:cs typeface="Calibri Light"/>
              </a:rPr>
              <a:t> </a:t>
            </a:r>
            <a:r>
              <a:rPr lang="en-US" sz="1600" err="1">
                <a:latin typeface="Calibri Light"/>
                <a:cs typeface="Calibri Light"/>
              </a:rPr>
              <a:t>fakafōtungá</a:t>
            </a:r>
            <a:endParaRPr lang="en-US" sz="1600">
              <a:latin typeface="Calibri Light"/>
              <a:cs typeface="Calibri Light"/>
            </a:endParaRPr>
          </a:p>
          <a:p>
            <a:r>
              <a:rPr lang="en-US" sz="1600" b="1" dirty="0">
                <a:latin typeface="Calibri Light"/>
                <a:cs typeface="Calibri Light"/>
              </a:rPr>
              <a:t>‘</a:t>
            </a:r>
            <a:r>
              <a:rPr lang="en-US" sz="1600" b="1" err="1">
                <a:latin typeface="Calibri Light"/>
                <a:cs typeface="Calibri Light"/>
              </a:rPr>
              <a:t>Oua</a:t>
            </a:r>
            <a:r>
              <a:rPr lang="en-US" sz="1600" b="1" dirty="0">
                <a:latin typeface="Calibri Light"/>
                <a:cs typeface="Calibri Light"/>
              </a:rPr>
              <a:t> </a:t>
            </a:r>
            <a:r>
              <a:rPr lang="en-US" sz="1600" b="1" err="1">
                <a:latin typeface="Calibri Light"/>
                <a:cs typeface="Calibri Light"/>
              </a:rPr>
              <a:t>te</a:t>
            </a:r>
            <a:r>
              <a:rPr lang="en-US" sz="1600" b="1" dirty="0">
                <a:latin typeface="Calibri Light"/>
                <a:cs typeface="Calibri Light"/>
              </a:rPr>
              <a:t> </a:t>
            </a:r>
            <a:r>
              <a:rPr lang="en-US" sz="1600" b="1" err="1">
                <a:latin typeface="Calibri Light"/>
                <a:cs typeface="Calibri Light"/>
              </a:rPr>
              <a:t>ke</a:t>
            </a:r>
            <a:r>
              <a:rPr lang="en-US" sz="1600" b="1" dirty="0">
                <a:latin typeface="Calibri Light"/>
                <a:cs typeface="Calibri Light"/>
              </a:rPr>
              <a:t> </a:t>
            </a:r>
            <a:r>
              <a:rPr lang="en-US" sz="1600" b="1" err="1">
                <a:latin typeface="Calibri Light"/>
                <a:cs typeface="Calibri Light"/>
              </a:rPr>
              <a:t>fakamālohi‘i</a:t>
            </a:r>
            <a:r>
              <a:rPr lang="en-US" sz="1600" b="1" dirty="0">
                <a:latin typeface="Calibri Light"/>
                <a:cs typeface="Calibri Light"/>
              </a:rPr>
              <a:t> </a:t>
            </a:r>
            <a:r>
              <a:rPr lang="en-US" sz="1600" b="1" err="1">
                <a:latin typeface="Calibri Light"/>
                <a:cs typeface="Calibri Light"/>
              </a:rPr>
              <a:t>ke</a:t>
            </a:r>
            <a:r>
              <a:rPr lang="en-US" sz="1600" b="1" dirty="0">
                <a:latin typeface="Calibri Light"/>
                <a:cs typeface="Calibri Light"/>
              </a:rPr>
              <a:t> lea, </a:t>
            </a:r>
            <a:r>
              <a:rPr lang="en-US" sz="1600" b="1" err="1">
                <a:latin typeface="Calibri Light"/>
                <a:cs typeface="Calibri Light"/>
              </a:rPr>
              <a:t>taimi</a:t>
            </a:r>
            <a:r>
              <a:rPr lang="en-US" sz="1600" b="1" dirty="0">
                <a:latin typeface="Calibri Light"/>
                <a:cs typeface="Calibri Light"/>
              </a:rPr>
              <a:t> ‘e </a:t>
            </a:r>
            <a:r>
              <a:rPr lang="en-US" sz="1600" b="1" err="1">
                <a:latin typeface="Calibri Light"/>
                <a:cs typeface="Calibri Light"/>
              </a:rPr>
              <a:t>ni‘ihi</a:t>
            </a:r>
            <a:r>
              <a:rPr lang="en-US" sz="1600" b="1" dirty="0">
                <a:latin typeface="Calibri Light"/>
                <a:cs typeface="Calibri Light"/>
              </a:rPr>
              <a:t> ‘</a:t>
            </a:r>
            <a:r>
              <a:rPr lang="en-US" sz="1600" b="1" err="1">
                <a:latin typeface="Calibri Light"/>
                <a:cs typeface="Calibri Light"/>
              </a:rPr>
              <a:t>oku</a:t>
            </a:r>
            <a:r>
              <a:rPr lang="en-US" sz="1600" b="1" dirty="0">
                <a:latin typeface="Calibri Light"/>
                <a:cs typeface="Calibri Light"/>
              </a:rPr>
              <a:t> </a:t>
            </a:r>
            <a:r>
              <a:rPr lang="en-US" sz="1600" b="1" err="1">
                <a:latin typeface="Calibri Light"/>
                <a:cs typeface="Calibri Light"/>
              </a:rPr>
              <a:t>nau</a:t>
            </a:r>
            <a:r>
              <a:rPr lang="en-US" sz="1600" b="1" dirty="0">
                <a:latin typeface="Calibri Light"/>
                <a:cs typeface="Calibri Light"/>
              </a:rPr>
              <a:t> </a:t>
            </a:r>
            <a:r>
              <a:rPr lang="en-US" sz="1600" b="1" err="1">
                <a:latin typeface="Calibri Light"/>
                <a:cs typeface="Calibri Light"/>
              </a:rPr>
              <a:t>fiema‘u</a:t>
            </a:r>
            <a:r>
              <a:rPr lang="en-US" sz="1600" b="1" dirty="0">
                <a:latin typeface="Calibri Light"/>
                <a:cs typeface="Calibri Light"/>
              </a:rPr>
              <a:t> pe ha taha </a:t>
            </a:r>
            <a:r>
              <a:rPr lang="en-US" sz="1600" b="1" err="1">
                <a:latin typeface="Calibri Light"/>
                <a:cs typeface="Calibri Light"/>
              </a:rPr>
              <a:t>ke</a:t>
            </a:r>
            <a:r>
              <a:rPr lang="en-US" sz="1600" b="1" dirty="0">
                <a:latin typeface="Calibri Light"/>
                <a:cs typeface="Calibri Light"/>
              </a:rPr>
              <a:t> </a:t>
            </a:r>
            <a:r>
              <a:rPr lang="en-US" sz="1600" b="1" err="1">
                <a:latin typeface="Calibri Light"/>
                <a:cs typeface="Calibri Light"/>
              </a:rPr>
              <a:t>tangutu</a:t>
            </a:r>
            <a:r>
              <a:rPr lang="en-US" sz="1600" b="1" dirty="0">
                <a:latin typeface="Calibri Light"/>
                <a:cs typeface="Calibri Light"/>
              </a:rPr>
              <a:t> </a:t>
            </a:r>
            <a:r>
              <a:rPr lang="en-US" sz="1600" b="1" err="1">
                <a:latin typeface="Calibri Light"/>
                <a:cs typeface="Calibri Light"/>
              </a:rPr>
              <a:t>ange</a:t>
            </a:r>
            <a:r>
              <a:rPr lang="en-US" sz="1600" b="1" dirty="0">
                <a:latin typeface="Calibri Light"/>
                <a:cs typeface="Calibri Light"/>
              </a:rPr>
              <a:t> ‘o </a:t>
            </a:r>
            <a:r>
              <a:rPr lang="en-US" sz="1600" b="1" err="1">
                <a:latin typeface="Calibri Light"/>
                <a:cs typeface="Calibri Light"/>
              </a:rPr>
              <a:t>fanongo</a:t>
            </a:r>
            <a:r>
              <a:rPr lang="en-US" sz="1600" b="1" dirty="0">
                <a:latin typeface="Calibri Light"/>
                <a:cs typeface="Calibri Light"/>
              </a:rPr>
              <a:t>.  ‘E </a:t>
            </a:r>
            <a:r>
              <a:rPr lang="en-US" sz="1600" b="1" err="1">
                <a:latin typeface="Calibri Light"/>
                <a:cs typeface="Calibri Light"/>
              </a:rPr>
              <a:t>tokoni</a:t>
            </a:r>
            <a:r>
              <a:rPr lang="en-US" sz="1600" b="1" dirty="0">
                <a:latin typeface="Calibri Light"/>
                <a:cs typeface="Calibri Light"/>
              </a:rPr>
              <a:t> </a:t>
            </a:r>
            <a:r>
              <a:rPr lang="en-US" sz="1600" b="1" err="1">
                <a:latin typeface="Calibri Light"/>
                <a:cs typeface="Calibri Light"/>
              </a:rPr>
              <a:t>ia</a:t>
            </a:r>
            <a:r>
              <a:rPr lang="en-US" sz="1600" b="1" dirty="0">
                <a:latin typeface="Calibri Light"/>
                <a:cs typeface="Calibri Light"/>
              </a:rPr>
              <a:t> ko </a:t>
            </a:r>
            <a:r>
              <a:rPr lang="en-US" sz="1600" b="1" err="1">
                <a:latin typeface="Calibri Light"/>
                <a:cs typeface="Calibri Light"/>
              </a:rPr>
              <a:t>hono</a:t>
            </a:r>
            <a:r>
              <a:rPr lang="en-US" sz="1600" b="1" dirty="0">
                <a:latin typeface="Calibri Light"/>
                <a:cs typeface="Calibri Light"/>
              </a:rPr>
              <a:t> </a:t>
            </a:r>
            <a:r>
              <a:rPr lang="en-US" sz="1600" b="1" err="1">
                <a:latin typeface="Calibri Light"/>
                <a:cs typeface="Calibri Light"/>
              </a:rPr>
              <a:t>fakanonga</a:t>
            </a:r>
            <a:r>
              <a:rPr lang="en-US" sz="1600" b="1" dirty="0">
                <a:latin typeface="Calibri Light"/>
                <a:cs typeface="Calibri Light"/>
              </a:rPr>
              <a:t> </a:t>
            </a:r>
            <a:r>
              <a:rPr lang="en-US" sz="1600" b="1" err="1">
                <a:latin typeface="Calibri Light"/>
                <a:cs typeface="Calibri Light"/>
              </a:rPr>
              <a:t>kinautolú</a:t>
            </a:r>
            <a:r>
              <a:rPr lang="en-US" sz="1600" b="1" dirty="0">
                <a:latin typeface="Calibri Light"/>
                <a:cs typeface="Calibri Light"/>
              </a:rPr>
              <a:t>.</a:t>
            </a:r>
          </a:p>
        </p:txBody>
      </p:sp>
      <p:pic>
        <p:nvPicPr>
          <p:cNvPr id="4" name="Picture 3" descr="unicef_logo">
            <a:extLst>
              <a:ext uri="{FF2B5EF4-FFF2-40B4-BE49-F238E27FC236}">
                <a16:creationId xmlns:a16="http://schemas.microsoft.com/office/drawing/2014/main" id="{454A7F68-831C-4BF3-8990-3DC922B49CF1}"/>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03462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85D6-3540-404D-BB4D-D4A0E6AA4624}"/>
              </a:ext>
            </a:extLst>
          </p:cNvPr>
          <p:cNvSpPr>
            <a:spLocks noGrp="1"/>
          </p:cNvSpPr>
          <p:nvPr>
            <p:ph type="title"/>
          </p:nvPr>
        </p:nvSpPr>
        <p:spPr>
          <a:xfrm>
            <a:off x="838200" y="365125"/>
            <a:ext cx="10515600" cy="913259"/>
          </a:xfrm>
          <a:solidFill>
            <a:schemeClr val="accent2">
              <a:lumMod val="60000"/>
              <a:lumOff val="40000"/>
            </a:schemeClr>
          </a:solidFill>
        </p:spPr>
        <p:txBody>
          <a:bodyPr/>
          <a:lstStyle/>
          <a:p>
            <a:r>
              <a:rPr lang="en-US" b="1" dirty="0" err="1"/>
              <a:t>Ko</a:t>
            </a:r>
            <a:r>
              <a:rPr lang="en-US" b="1" dirty="0"/>
              <a:t> e </a:t>
            </a:r>
            <a:r>
              <a:rPr lang="en-US" b="1" dirty="0" err="1"/>
              <a:t>ngaahi</a:t>
            </a:r>
            <a:r>
              <a:rPr lang="en-US" b="1" dirty="0"/>
              <a:t> </a:t>
            </a:r>
            <a:r>
              <a:rPr lang="en-US" b="1" dirty="0" err="1"/>
              <a:t>lelei</a:t>
            </a:r>
            <a:r>
              <a:rPr lang="en-US" b="1" dirty="0"/>
              <a:t> ‘e 5 ‘o e </a:t>
            </a:r>
            <a:r>
              <a:rPr lang="en-US" b="1" dirty="0" err="1"/>
              <a:t>fanongo</a:t>
            </a:r>
            <a:r>
              <a:rPr lang="en-US" b="1" dirty="0"/>
              <a:t> </a:t>
            </a:r>
            <a:r>
              <a:rPr lang="en-US" b="1" dirty="0" err="1"/>
              <a:t>tokangá</a:t>
            </a:r>
            <a:endParaRPr lang="en-US" b="1" dirty="0"/>
          </a:p>
        </p:txBody>
      </p:sp>
      <p:sp>
        <p:nvSpPr>
          <p:cNvPr id="3" name="Content Placeholder 2">
            <a:extLst>
              <a:ext uri="{FF2B5EF4-FFF2-40B4-BE49-F238E27FC236}">
                <a16:creationId xmlns:a16="http://schemas.microsoft.com/office/drawing/2014/main" id="{4BCB2331-04A2-4CE0-BDE4-1F1D58D12E0D}"/>
              </a:ext>
            </a:extLst>
          </p:cNvPr>
          <p:cNvSpPr>
            <a:spLocks noGrp="1"/>
          </p:cNvSpPr>
          <p:nvPr>
            <p:ph idx="1"/>
          </p:nvPr>
        </p:nvSpPr>
        <p:spPr/>
        <p:txBody>
          <a:bodyPr vert="horz" lIns="91440" tIns="45720" rIns="91440" bIns="45720" rtlCol="0" anchor="t">
            <a:normAutofit fontScale="92500" lnSpcReduction="20000"/>
          </a:bodyPr>
          <a:lstStyle/>
          <a:p>
            <a:r>
              <a:rPr lang="en-US" dirty="0" err="1"/>
              <a:t>Fakamahu‘inga‘i</a:t>
            </a:r>
            <a:r>
              <a:rPr lang="en-US" dirty="0"/>
              <a:t> e </a:t>
            </a:r>
            <a:r>
              <a:rPr lang="en-US" dirty="0" err="1"/>
              <a:t>fānaú</a:t>
            </a:r>
            <a:endParaRPr lang="en-US" dirty="0"/>
          </a:p>
          <a:p>
            <a:pPr lvl="1"/>
            <a:r>
              <a:rPr lang="en-US" dirty="0"/>
              <a:t>‘Oku </a:t>
            </a:r>
            <a:r>
              <a:rPr lang="en-US" dirty="0" err="1"/>
              <a:t>tokoni</a:t>
            </a:r>
            <a:r>
              <a:rPr lang="en-US" dirty="0"/>
              <a:t> </a:t>
            </a:r>
            <a:r>
              <a:rPr lang="en-US" dirty="0" err="1"/>
              <a:t>kiate</a:t>
            </a:r>
            <a:r>
              <a:rPr lang="en-US" dirty="0"/>
              <a:t> </a:t>
            </a:r>
            <a:r>
              <a:rPr lang="en-US" dirty="0" err="1"/>
              <a:t>kinautolu</a:t>
            </a:r>
            <a:r>
              <a:rPr lang="en-US" dirty="0"/>
              <a:t> </a:t>
            </a:r>
            <a:r>
              <a:rPr lang="en-US" dirty="0" err="1"/>
              <a:t>ke</a:t>
            </a:r>
            <a:r>
              <a:rPr lang="en-US" dirty="0"/>
              <a:t> </a:t>
            </a:r>
            <a:r>
              <a:rPr lang="en-US" dirty="0" err="1"/>
              <a:t>nau</a:t>
            </a:r>
            <a:r>
              <a:rPr lang="en-US" dirty="0"/>
              <a:t> </a:t>
            </a:r>
            <a:r>
              <a:rPr lang="en-US" dirty="0" err="1"/>
              <a:t>ongo‘i</a:t>
            </a:r>
            <a:r>
              <a:rPr lang="en-US" dirty="0"/>
              <a:t> ‘</a:t>
            </a:r>
            <a:r>
              <a:rPr lang="en-US" dirty="0" err="1"/>
              <a:t>oku</a:t>
            </a:r>
            <a:r>
              <a:rPr lang="en-US" dirty="0"/>
              <a:t> </a:t>
            </a:r>
            <a:r>
              <a:rPr lang="en-US" dirty="0" err="1"/>
              <a:t>tokangaekina</a:t>
            </a:r>
            <a:r>
              <a:rPr lang="en-US" dirty="0"/>
              <a:t> </a:t>
            </a:r>
            <a:r>
              <a:rPr lang="en-US" dirty="0" err="1"/>
              <a:t>kinautolu</a:t>
            </a:r>
            <a:r>
              <a:rPr lang="en-US" dirty="0"/>
              <a:t> </a:t>
            </a:r>
            <a:r>
              <a:rPr lang="en-US" dirty="0" err="1"/>
              <a:t>mo</a:t>
            </a:r>
            <a:r>
              <a:rPr lang="en-US" dirty="0"/>
              <a:t> e </a:t>
            </a:r>
            <a:r>
              <a:rPr lang="en-US" dirty="0" err="1"/>
              <a:t>feinga</a:t>
            </a:r>
            <a:r>
              <a:rPr lang="en-US" dirty="0"/>
              <a:t> </a:t>
            </a:r>
            <a:r>
              <a:rPr lang="en-US" dirty="0" err="1"/>
              <a:t>ke</a:t>
            </a:r>
            <a:r>
              <a:rPr lang="en-US" dirty="0"/>
              <a:t> </a:t>
            </a:r>
            <a:r>
              <a:rPr lang="en-US" dirty="0" err="1"/>
              <a:t>mahino</a:t>
            </a:r>
            <a:r>
              <a:rPr lang="en-US" dirty="0"/>
              <a:t> </a:t>
            </a:r>
            <a:r>
              <a:rPr lang="en-US" dirty="0" err="1"/>
              <a:t>kiate</a:t>
            </a:r>
            <a:r>
              <a:rPr lang="en-US" dirty="0"/>
              <a:t> </a:t>
            </a:r>
            <a:r>
              <a:rPr lang="en-US" dirty="0" err="1"/>
              <a:t>kitautolu</a:t>
            </a:r>
            <a:r>
              <a:rPr lang="en-US" dirty="0"/>
              <a:t> </a:t>
            </a:r>
            <a:r>
              <a:rPr lang="en-US" dirty="0" err="1"/>
              <a:t>honau</a:t>
            </a:r>
            <a:r>
              <a:rPr lang="en-US" dirty="0"/>
              <a:t> </a:t>
            </a:r>
            <a:r>
              <a:rPr lang="en-US" dirty="0" err="1"/>
              <a:t>palopalemá</a:t>
            </a:r>
            <a:endParaRPr lang="en-US" dirty="0"/>
          </a:p>
          <a:p>
            <a:r>
              <a:rPr lang="en-US" dirty="0" err="1"/>
              <a:t>Fakalahi</a:t>
            </a:r>
            <a:r>
              <a:rPr lang="en-US" dirty="0"/>
              <a:t> </a:t>
            </a:r>
            <a:r>
              <a:rPr lang="en-US" dirty="0" err="1"/>
              <a:t>aipe</a:t>
            </a:r>
            <a:r>
              <a:rPr lang="en-US" dirty="0"/>
              <a:t> ‘a e </a:t>
            </a:r>
            <a:r>
              <a:rPr lang="en-US" dirty="0" err="1"/>
              <a:t>femahino‘akí</a:t>
            </a:r>
            <a:endParaRPr lang="en-US" dirty="0"/>
          </a:p>
          <a:p>
            <a:pPr lvl="1"/>
            <a:r>
              <a:rPr lang="en-US" dirty="0"/>
              <a:t>‘</a:t>
            </a:r>
            <a:r>
              <a:rPr lang="en-US" dirty="0" err="1"/>
              <a:t>Okú</a:t>
            </a:r>
            <a:r>
              <a:rPr lang="en-US" dirty="0"/>
              <a:t> </a:t>
            </a:r>
            <a:r>
              <a:rPr lang="en-US" dirty="0" err="1"/>
              <a:t>ke</a:t>
            </a:r>
            <a:r>
              <a:rPr lang="en-US" dirty="0"/>
              <a:t> toe </a:t>
            </a:r>
            <a:r>
              <a:rPr lang="en-US" dirty="0" err="1"/>
              <a:t>maheni</a:t>
            </a:r>
            <a:r>
              <a:rPr lang="en-US" dirty="0"/>
              <a:t> </a:t>
            </a:r>
            <a:r>
              <a:rPr lang="en-US" dirty="0" err="1"/>
              <a:t>ange</a:t>
            </a:r>
            <a:r>
              <a:rPr lang="en-US" dirty="0"/>
              <a:t> </a:t>
            </a:r>
            <a:r>
              <a:rPr lang="en-US" dirty="0" err="1"/>
              <a:t>mo</a:t>
            </a:r>
            <a:r>
              <a:rPr lang="en-US" dirty="0"/>
              <a:t> e </a:t>
            </a:r>
            <a:r>
              <a:rPr lang="en-US" dirty="0" err="1"/>
              <a:t>fānaú</a:t>
            </a:r>
            <a:r>
              <a:rPr lang="en-US" dirty="0"/>
              <a:t>, </a:t>
            </a:r>
            <a:r>
              <a:rPr lang="en-US" dirty="0" err="1"/>
              <a:t>lelei</a:t>
            </a:r>
            <a:r>
              <a:rPr lang="en-US" dirty="0"/>
              <a:t> </a:t>
            </a:r>
            <a:r>
              <a:rPr lang="en-US" dirty="0" err="1"/>
              <a:t>ange</a:t>
            </a:r>
            <a:r>
              <a:rPr lang="en-US" dirty="0"/>
              <a:t> ai </a:t>
            </a:r>
            <a:r>
              <a:rPr lang="en-US" dirty="0" err="1"/>
              <a:t>ho‘omo</a:t>
            </a:r>
            <a:r>
              <a:rPr lang="en-US" dirty="0"/>
              <a:t> </a:t>
            </a:r>
            <a:r>
              <a:rPr lang="en-US" dirty="0" err="1"/>
              <a:t>fengāue‘akí</a:t>
            </a:r>
            <a:endParaRPr lang="en-US" dirty="0"/>
          </a:p>
          <a:p>
            <a:r>
              <a:rPr lang="en-US" dirty="0" err="1"/>
              <a:t>Fakasi‘isi‘i</a:t>
            </a:r>
            <a:r>
              <a:rPr lang="en-US" dirty="0"/>
              <a:t> e </a:t>
            </a:r>
            <a:r>
              <a:rPr lang="en-US" dirty="0" err="1"/>
              <a:t>puputu‘u</a:t>
            </a:r>
            <a:r>
              <a:rPr lang="en-US" dirty="0"/>
              <a:t> </a:t>
            </a:r>
            <a:r>
              <a:rPr lang="en-US" dirty="0" err="1"/>
              <a:t>mo</a:t>
            </a:r>
            <a:r>
              <a:rPr lang="en-US" dirty="0"/>
              <a:t> e </a:t>
            </a:r>
            <a:r>
              <a:rPr lang="en-US" dirty="0" err="1"/>
              <a:t>ongo‘i</a:t>
            </a:r>
            <a:r>
              <a:rPr lang="en-US" dirty="0"/>
              <a:t> </a:t>
            </a:r>
            <a:r>
              <a:rPr lang="en-US" dirty="0" err="1"/>
              <a:t>ta‘efiemālié</a:t>
            </a:r>
            <a:endParaRPr lang="en-US" dirty="0"/>
          </a:p>
          <a:p>
            <a:pPr lvl="1"/>
            <a:r>
              <a:rPr lang="en-US" dirty="0"/>
              <a:t>Mahalo </a:t>
            </a:r>
            <a:r>
              <a:rPr lang="en-US" dirty="0" err="1"/>
              <a:t>pē</a:t>
            </a:r>
            <a:r>
              <a:rPr lang="en-US" dirty="0"/>
              <a:t> </a:t>
            </a:r>
            <a:r>
              <a:rPr lang="en-US" dirty="0" err="1"/>
              <a:t>kuo</a:t>
            </a:r>
            <a:r>
              <a:rPr lang="en-US" dirty="0"/>
              <a:t> </a:t>
            </a:r>
            <a:r>
              <a:rPr lang="en-US" dirty="0" err="1"/>
              <a:t>fuoloa</a:t>
            </a:r>
            <a:r>
              <a:rPr lang="en-US" dirty="0"/>
              <a:t> </a:t>
            </a:r>
            <a:r>
              <a:rPr lang="en-US" dirty="0" err="1"/>
              <a:t>si‘ene</a:t>
            </a:r>
            <a:r>
              <a:rPr lang="en-US" dirty="0"/>
              <a:t> </a:t>
            </a:r>
            <a:r>
              <a:rPr lang="en-US" dirty="0" err="1"/>
              <a:t>kukuta</a:t>
            </a:r>
            <a:r>
              <a:rPr lang="en-US" dirty="0"/>
              <a:t> </a:t>
            </a:r>
            <a:r>
              <a:rPr lang="en-US" dirty="0" err="1"/>
              <a:t>hono</a:t>
            </a:r>
            <a:r>
              <a:rPr lang="en-US" dirty="0"/>
              <a:t> </a:t>
            </a:r>
            <a:r>
              <a:rPr lang="en-US" dirty="0" err="1"/>
              <a:t>mamahí</a:t>
            </a:r>
            <a:r>
              <a:rPr lang="en-US" dirty="0"/>
              <a:t>, pea </a:t>
            </a:r>
            <a:r>
              <a:rPr lang="en-US" dirty="0" err="1"/>
              <a:t>kuo</a:t>
            </a:r>
            <a:r>
              <a:rPr lang="en-US" dirty="0"/>
              <a:t> ‘</a:t>
            </a:r>
            <a:r>
              <a:rPr lang="en-US" dirty="0" err="1"/>
              <a:t>ikai</a:t>
            </a:r>
            <a:r>
              <a:rPr lang="en-US" dirty="0"/>
              <a:t> </a:t>
            </a:r>
            <a:r>
              <a:rPr lang="en-US" dirty="0" err="1"/>
              <a:t>ke</a:t>
            </a:r>
            <a:r>
              <a:rPr lang="en-US" dirty="0"/>
              <a:t> </a:t>
            </a:r>
            <a:r>
              <a:rPr lang="en-US" dirty="0" err="1"/>
              <a:t>nau</a:t>
            </a:r>
            <a:r>
              <a:rPr lang="en-US" dirty="0"/>
              <a:t> ‘</a:t>
            </a:r>
            <a:r>
              <a:rPr lang="en-US" dirty="0" err="1"/>
              <a:t>ilo</a:t>
            </a:r>
            <a:r>
              <a:rPr lang="en-US" dirty="0"/>
              <a:t> kohai </a:t>
            </a:r>
            <a:r>
              <a:rPr lang="en-US" dirty="0" err="1"/>
              <a:t>te</a:t>
            </a:r>
            <a:r>
              <a:rPr lang="en-US" dirty="0"/>
              <a:t> </a:t>
            </a:r>
            <a:r>
              <a:rPr lang="en-US" dirty="0" err="1"/>
              <a:t>nau</a:t>
            </a:r>
            <a:r>
              <a:rPr lang="en-US" dirty="0"/>
              <a:t> </a:t>
            </a:r>
            <a:r>
              <a:rPr lang="en-US" dirty="0" err="1"/>
              <a:t>fakamatala</a:t>
            </a:r>
            <a:r>
              <a:rPr lang="en-US" dirty="0"/>
              <a:t> ki </a:t>
            </a:r>
            <a:r>
              <a:rPr lang="en-US" dirty="0" err="1"/>
              <a:t>aí</a:t>
            </a:r>
            <a:r>
              <a:rPr lang="en-US" dirty="0"/>
              <a:t>.</a:t>
            </a:r>
          </a:p>
          <a:p>
            <a:r>
              <a:rPr lang="en-US" dirty="0" err="1"/>
              <a:t>Faka‘ai‘ai</a:t>
            </a:r>
            <a:r>
              <a:rPr lang="en-US" dirty="0"/>
              <a:t> e </a:t>
            </a:r>
            <a:r>
              <a:rPr lang="en-US" dirty="0" err="1"/>
              <a:t>solova</a:t>
            </a:r>
            <a:r>
              <a:rPr lang="en-US" dirty="0"/>
              <a:t> </a:t>
            </a:r>
            <a:r>
              <a:rPr lang="en-US" dirty="0" err="1"/>
              <a:t>palopalemá</a:t>
            </a:r>
            <a:endParaRPr lang="en-US" dirty="0"/>
          </a:p>
          <a:p>
            <a:pPr lvl="1"/>
            <a:r>
              <a:rPr lang="en-US" dirty="0"/>
              <a:t>Ko e </a:t>
            </a:r>
            <a:r>
              <a:rPr lang="en-US" dirty="0" err="1"/>
              <a:t>faingamālie</a:t>
            </a:r>
            <a:r>
              <a:rPr lang="en-US" dirty="0"/>
              <a:t> </a:t>
            </a:r>
            <a:r>
              <a:rPr lang="en-US" dirty="0" err="1"/>
              <a:t>ke</a:t>
            </a:r>
            <a:r>
              <a:rPr lang="en-US" dirty="0"/>
              <a:t> </a:t>
            </a:r>
            <a:r>
              <a:rPr lang="en-US" dirty="0" err="1"/>
              <a:t>fai</a:t>
            </a:r>
            <a:r>
              <a:rPr lang="en-US" dirty="0"/>
              <a:t> ha </a:t>
            </a:r>
            <a:r>
              <a:rPr lang="en-US" dirty="0" err="1"/>
              <a:t>fevahevahe‘aki</a:t>
            </a:r>
            <a:r>
              <a:rPr lang="en-US" dirty="0"/>
              <a:t> </a:t>
            </a:r>
            <a:r>
              <a:rPr lang="en-US" dirty="0" err="1"/>
              <a:t>fakakaukau</a:t>
            </a:r>
            <a:endParaRPr lang="en-US" dirty="0"/>
          </a:p>
          <a:p>
            <a:r>
              <a:rPr lang="en-US" dirty="0" err="1"/>
              <a:t>Faka'ai'ai</a:t>
            </a:r>
            <a:r>
              <a:rPr lang="en-US" dirty="0"/>
              <a:t> e </a:t>
            </a:r>
            <a:r>
              <a:rPr lang="en-US" dirty="0" err="1"/>
              <a:t>ongo‘i</a:t>
            </a:r>
            <a:r>
              <a:rPr lang="en-US" dirty="0"/>
              <a:t> </a:t>
            </a:r>
            <a:r>
              <a:rPr lang="en-US" dirty="0" err="1"/>
              <a:t>malu</a:t>
            </a:r>
            <a:r>
              <a:rPr lang="en-US" dirty="0"/>
              <a:t> </a:t>
            </a:r>
            <a:r>
              <a:rPr lang="en-US" dirty="0" err="1"/>
              <a:t>mo</a:t>
            </a:r>
            <a:r>
              <a:rPr lang="en-US" dirty="0"/>
              <a:t> </a:t>
            </a:r>
            <a:r>
              <a:rPr lang="en-US" dirty="0" err="1"/>
              <a:t>haó</a:t>
            </a:r>
            <a:endParaRPr lang="en-US" dirty="0"/>
          </a:p>
          <a:p>
            <a:pPr lvl="1"/>
            <a:r>
              <a:rPr lang="en-US" dirty="0"/>
              <a:t>‘E </a:t>
            </a:r>
            <a:r>
              <a:rPr lang="en-US" dirty="0" err="1"/>
              <a:t>ongo‘i</a:t>
            </a:r>
            <a:r>
              <a:rPr lang="en-US" dirty="0"/>
              <a:t> ‘e he </a:t>
            </a:r>
            <a:r>
              <a:rPr lang="en-US" dirty="0" err="1"/>
              <a:t>fānaú</a:t>
            </a:r>
            <a:r>
              <a:rPr lang="en-US" dirty="0"/>
              <a:t> ‘</a:t>
            </a:r>
            <a:r>
              <a:rPr lang="en-US" dirty="0" err="1"/>
              <a:t>oku</a:t>
            </a:r>
            <a:r>
              <a:rPr lang="en-US" dirty="0"/>
              <a:t> </a:t>
            </a:r>
            <a:r>
              <a:rPr lang="en-US" dirty="0" err="1"/>
              <a:t>nau</a:t>
            </a:r>
            <a:r>
              <a:rPr lang="en-US" dirty="0"/>
              <a:t> </a:t>
            </a:r>
            <a:r>
              <a:rPr lang="en-US" dirty="0" err="1"/>
              <a:t>ma‘u</a:t>
            </a:r>
            <a:r>
              <a:rPr lang="en-US" dirty="0"/>
              <a:t> e taha ‘</a:t>
            </a:r>
            <a:r>
              <a:rPr lang="en-US" dirty="0" err="1"/>
              <a:t>oku</a:t>
            </a:r>
            <a:r>
              <a:rPr lang="en-US" dirty="0"/>
              <a:t> </a:t>
            </a:r>
            <a:r>
              <a:rPr lang="en-US" dirty="0" err="1"/>
              <a:t>tokanga</a:t>
            </a:r>
            <a:r>
              <a:rPr lang="en-US" dirty="0"/>
              <a:t> </a:t>
            </a:r>
            <a:r>
              <a:rPr lang="en-US" dirty="0" err="1"/>
              <a:t>ange</a:t>
            </a:r>
            <a:r>
              <a:rPr lang="en-US" dirty="0"/>
              <a:t> </a:t>
            </a:r>
            <a:r>
              <a:rPr lang="en-US" dirty="0" err="1"/>
              <a:t>mo</a:t>
            </a:r>
            <a:r>
              <a:rPr lang="en-US" dirty="0"/>
              <a:t> </a:t>
            </a:r>
            <a:r>
              <a:rPr lang="en-US" dirty="0" err="1"/>
              <a:t>fietokoni</a:t>
            </a:r>
            <a:r>
              <a:rPr lang="en-US" dirty="0"/>
              <a:t> </a:t>
            </a:r>
            <a:r>
              <a:rPr lang="en-US" dirty="0" err="1"/>
              <a:t>kiate</a:t>
            </a:r>
            <a:r>
              <a:rPr lang="en-US" dirty="0"/>
              <a:t> </a:t>
            </a:r>
            <a:r>
              <a:rPr lang="en-US" dirty="0" err="1"/>
              <a:t>kinautolu</a:t>
            </a:r>
            <a:r>
              <a:rPr lang="en-US" dirty="0"/>
              <a:t>.</a:t>
            </a:r>
          </a:p>
          <a:p>
            <a:endParaRPr lang="en-US" dirty="0"/>
          </a:p>
        </p:txBody>
      </p:sp>
      <p:pic>
        <p:nvPicPr>
          <p:cNvPr id="4" name="Picture 3" descr="unicef_logo">
            <a:extLst>
              <a:ext uri="{FF2B5EF4-FFF2-40B4-BE49-F238E27FC236}">
                <a16:creationId xmlns:a16="http://schemas.microsoft.com/office/drawing/2014/main" id="{AD8F2584-BCA6-4BEE-92B0-9B08D0AEE82C}"/>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05669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1815A-5937-4731-B425-D2FF0B5C4DAB}"/>
              </a:ext>
            </a:extLst>
          </p:cNvPr>
          <p:cNvSpPr>
            <a:spLocks noGrp="1"/>
          </p:cNvSpPr>
          <p:nvPr>
            <p:ph type="title"/>
          </p:nvPr>
        </p:nvSpPr>
        <p:spPr>
          <a:xfrm>
            <a:off x="479394" y="371367"/>
            <a:ext cx="11097087" cy="1320800"/>
          </a:xfrm>
          <a:solidFill>
            <a:schemeClr val="accent2">
              <a:lumMod val="60000"/>
              <a:lumOff val="40000"/>
            </a:schemeClr>
          </a:solidFill>
        </p:spPr>
        <p:txBody>
          <a:bodyPr>
            <a:normAutofit/>
          </a:bodyPr>
          <a:lstStyle/>
          <a:p>
            <a:r>
              <a:rPr lang="en-US" dirty="0" err="1">
                <a:solidFill>
                  <a:schemeClr val="accent2">
                    <a:lumMod val="75000"/>
                  </a:schemeClr>
                </a:solidFill>
              </a:rPr>
              <a:t>Ko</a:t>
            </a:r>
            <a:r>
              <a:rPr lang="en-US" dirty="0">
                <a:solidFill>
                  <a:schemeClr val="accent2">
                    <a:lumMod val="75000"/>
                  </a:schemeClr>
                </a:solidFill>
              </a:rPr>
              <a:t> e </a:t>
            </a:r>
            <a:r>
              <a:rPr lang="en-US" dirty="0" err="1">
                <a:solidFill>
                  <a:schemeClr val="accent2">
                    <a:lumMod val="75000"/>
                  </a:schemeClr>
                </a:solidFill>
              </a:rPr>
              <a:t>fakafiemālie</a:t>
            </a:r>
            <a:r>
              <a:rPr lang="en-US" dirty="0">
                <a:solidFill>
                  <a:schemeClr val="accent2">
                    <a:lumMod val="75000"/>
                  </a:schemeClr>
                </a:solidFill>
              </a:rPr>
              <a:t>/ Ko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founga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ki‘i</a:t>
            </a:r>
            <a:r>
              <a:rPr lang="en-US" dirty="0">
                <a:solidFill>
                  <a:schemeClr val="accent2">
                    <a:lumMod val="75000"/>
                  </a:schemeClr>
                </a:solidFill>
              </a:rPr>
              <a:t> </a:t>
            </a:r>
            <a:r>
              <a:rPr lang="en-US" dirty="0" err="1">
                <a:solidFill>
                  <a:schemeClr val="accent2">
                    <a:lumMod val="75000"/>
                  </a:schemeClr>
                </a:solidFill>
              </a:rPr>
              <a:t>fakanonga</a:t>
            </a:r>
            <a:r>
              <a:rPr lang="en-US" dirty="0">
                <a:solidFill>
                  <a:schemeClr val="accent2">
                    <a:lumMod val="75000"/>
                  </a:schemeClr>
                </a:solidFill>
              </a:rPr>
              <a:t> ki ai</a:t>
            </a:r>
          </a:p>
        </p:txBody>
      </p:sp>
      <p:sp>
        <p:nvSpPr>
          <p:cNvPr id="3" name="Content Placeholder 2">
            <a:extLst>
              <a:ext uri="{FF2B5EF4-FFF2-40B4-BE49-F238E27FC236}">
                <a16:creationId xmlns:a16="http://schemas.microsoft.com/office/drawing/2014/main" id="{BAE85BB8-5E4C-450C-A3CF-2C336A0772F6}"/>
              </a:ext>
            </a:extLst>
          </p:cNvPr>
          <p:cNvSpPr>
            <a:spLocks noGrp="1"/>
          </p:cNvSpPr>
          <p:nvPr>
            <p:ph idx="1"/>
          </p:nvPr>
        </p:nvSpPr>
        <p:spPr>
          <a:xfrm>
            <a:off x="479395" y="1692167"/>
            <a:ext cx="11097086" cy="4677102"/>
          </a:xfrm>
        </p:spPr>
        <p:txBody>
          <a:bodyPr vert="horz" lIns="91440" tIns="45720" rIns="91440" bIns="45720" rtlCol="0" anchor="t">
            <a:normAutofit/>
          </a:bodyPr>
          <a:lstStyle/>
          <a:p>
            <a:pPr>
              <a:lnSpc>
                <a:spcPct val="90000"/>
              </a:lnSpc>
            </a:pPr>
            <a:r>
              <a:rPr lang="en-US" sz="2000" b="1" dirty="0">
                <a:latin typeface="Calibri Light"/>
                <a:cs typeface="Calibri Light"/>
              </a:rPr>
              <a:t>Ko e taha </a:t>
            </a:r>
            <a:r>
              <a:rPr lang="en-US" sz="2000" b="1" dirty="0" err="1">
                <a:latin typeface="Calibri Light"/>
                <a:cs typeface="Calibri Light"/>
              </a:rPr>
              <a:t>eni</a:t>
            </a:r>
            <a:r>
              <a:rPr lang="en-US" sz="2000" b="1" dirty="0">
                <a:latin typeface="Calibri Light"/>
                <a:cs typeface="Calibri Light"/>
              </a:rPr>
              <a:t> e </a:t>
            </a:r>
            <a:r>
              <a:rPr lang="en-US" sz="2000" b="1" dirty="0" err="1">
                <a:latin typeface="Calibri Light"/>
                <a:cs typeface="Calibri Light"/>
              </a:rPr>
              <a:t>ngaahi</a:t>
            </a:r>
            <a:r>
              <a:rPr lang="en-US" sz="2000" b="1" dirty="0">
                <a:latin typeface="Calibri Light"/>
                <a:cs typeface="Calibri Light"/>
              </a:rPr>
              <a:t> </a:t>
            </a:r>
            <a:r>
              <a:rPr lang="en-US" sz="2000" b="1" dirty="0" err="1">
                <a:latin typeface="Calibri Light"/>
                <a:cs typeface="Calibri Light"/>
              </a:rPr>
              <a:t>taumu‘a</a:t>
            </a:r>
            <a:r>
              <a:rPr lang="en-US" sz="2000" b="1" dirty="0">
                <a:latin typeface="Calibri Light"/>
                <a:cs typeface="Calibri Light"/>
              </a:rPr>
              <a:t> e Poupou </a:t>
            </a:r>
            <a:r>
              <a:rPr lang="en-US" sz="2000" b="1" dirty="0" err="1">
                <a:latin typeface="Calibri Light"/>
                <a:cs typeface="Calibri Light"/>
              </a:rPr>
              <a:t>Fakaelotó</a:t>
            </a:r>
            <a:r>
              <a:rPr lang="en-US" sz="2000" b="1" dirty="0">
                <a:latin typeface="Calibri Light"/>
                <a:cs typeface="Calibri Light"/>
              </a:rPr>
              <a:t> ko e </a:t>
            </a:r>
            <a:r>
              <a:rPr lang="en-US" sz="2000" b="1" dirty="0" err="1">
                <a:latin typeface="Calibri Light"/>
                <a:cs typeface="Calibri Light"/>
              </a:rPr>
              <a:t>feinga‘i</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fiemālie</a:t>
            </a:r>
            <a:r>
              <a:rPr lang="en-US" sz="2000" b="1" dirty="0">
                <a:latin typeface="Calibri Light"/>
                <a:cs typeface="Calibri Light"/>
              </a:rPr>
              <a:t> </a:t>
            </a:r>
            <a:r>
              <a:rPr lang="en-US" sz="2000" b="1" dirty="0" err="1">
                <a:latin typeface="Calibri Light"/>
                <a:cs typeface="Calibri Light"/>
              </a:rPr>
              <a:t>mo</a:t>
            </a:r>
            <a:r>
              <a:rPr lang="en-US" sz="2000" b="1" dirty="0">
                <a:latin typeface="Calibri Light"/>
                <a:cs typeface="Calibri Light"/>
              </a:rPr>
              <a:t> </a:t>
            </a:r>
            <a:r>
              <a:rPr lang="en-US" sz="2000" b="1" dirty="0" err="1">
                <a:latin typeface="Calibri Light"/>
                <a:cs typeface="Calibri Light"/>
              </a:rPr>
              <a:t>nonga</a:t>
            </a:r>
            <a:r>
              <a:rPr lang="en-US" sz="2000" b="1" dirty="0">
                <a:latin typeface="Calibri Light"/>
                <a:cs typeface="Calibri Light"/>
              </a:rPr>
              <a:t> e </a:t>
            </a:r>
            <a:r>
              <a:rPr lang="en-US" sz="2000" b="1" dirty="0" err="1">
                <a:latin typeface="Calibri Light"/>
                <a:cs typeface="Calibri Light"/>
              </a:rPr>
              <a:t>fanaú</a:t>
            </a:r>
            <a:endParaRPr lang="en-US" sz="2000" b="1" dirty="0">
              <a:latin typeface="Calibri Light"/>
              <a:cs typeface="Calibri Light"/>
            </a:endParaRPr>
          </a:p>
          <a:p>
            <a:pPr>
              <a:lnSpc>
                <a:spcPct val="90000"/>
              </a:lnSpc>
            </a:pPr>
            <a:r>
              <a:rPr lang="en-US" sz="2000" b="1" dirty="0">
                <a:latin typeface="Calibri Light"/>
                <a:cs typeface="Calibri Light"/>
              </a:rPr>
              <a:t>Ko e </a:t>
            </a:r>
            <a:r>
              <a:rPr lang="en-US" sz="2000" b="1" dirty="0" err="1">
                <a:latin typeface="Calibri Light"/>
                <a:cs typeface="Calibri Light"/>
              </a:rPr>
              <a:t>taimi</a:t>
            </a:r>
            <a:r>
              <a:rPr lang="en-US" sz="2000" b="1" dirty="0">
                <a:latin typeface="Calibri Light"/>
                <a:cs typeface="Calibri Light"/>
              </a:rPr>
              <a:t> ‘</a:t>
            </a:r>
            <a:r>
              <a:rPr lang="en-US" sz="2000" b="1" dirty="0" err="1">
                <a:latin typeface="Calibri Light"/>
                <a:cs typeface="Calibri Light"/>
              </a:rPr>
              <a:t>oku</a:t>
            </a:r>
            <a:r>
              <a:rPr lang="en-US" sz="2000" b="1" dirty="0">
                <a:latin typeface="Calibri Light"/>
                <a:cs typeface="Calibri Light"/>
              </a:rPr>
              <a:t> </a:t>
            </a:r>
            <a:r>
              <a:rPr lang="en-US" sz="2000" b="1" dirty="0" err="1">
                <a:latin typeface="Calibri Light"/>
                <a:cs typeface="Calibri Light"/>
              </a:rPr>
              <a:t>nau</a:t>
            </a:r>
            <a:r>
              <a:rPr lang="en-US" sz="2000" b="1" dirty="0">
                <a:latin typeface="Calibri Light"/>
                <a:cs typeface="Calibri Light"/>
              </a:rPr>
              <a:t> </a:t>
            </a:r>
            <a:r>
              <a:rPr lang="en-US" sz="2000" b="1" dirty="0" err="1">
                <a:latin typeface="Calibri Light"/>
                <a:cs typeface="Calibri Light"/>
              </a:rPr>
              <a:t>lotomamahi</a:t>
            </a:r>
            <a:r>
              <a:rPr lang="en-US" sz="2000" b="1" dirty="0">
                <a:latin typeface="Calibri Light"/>
                <a:cs typeface="Calibri Light"/>
              </a:rPr>
              <a:t> ai </a:t>
            </a:r>
            <a:r>
              <a:rPr lang="en-US" sz="2000" b="1" dirty="0" err="1">
                <a:latin typeface="Calibri Light"/>
                <a:cs typeface="Calibri Light"/>
              </a:rPr>
              <a:t>mo</a:t>
            </a:r>
            <a:r>
              <a:rPr lang="en-US" sz="2000" b="1" dirty="0">
                <a:latin typeface="Calibri Light"/>
                <a:cs typeface="Calibri Light"/>
              </a:rPr>
              <a:t> </a:t>
            </a:r>
            <a:r>
              <a:rPr lang="en-US" sz="2000" b="1" dirty="0" err="1">
                <a:latin typeface="Calibri Light"/>
                <a:cs typeface="Calibri Light"/>
              </a:rPr>
              <a:t>puputu‘ú</a:t>
            </a:r>
            <a:r>
              <a:rPr lang="en-US" sz="2000" b="1" dirty="0">
                <a:latin typeface="Calibri Light"/>
                <a:cs typeface="Calibri Light"/>
              </a:rPr>
              <a:t>, ko e ‘</a:t>
            </a:r>
            <a:r>
              <a:rPr lang="en-US" sz="2000" b="1" dirty="0" err="1">
                <a:latin typeface="Calibri Light"/>
                <a:cs typeface="Calibri Light"/>
              </a:rPr>
              <a:t>uluaki</a:t>
            </a:r>
            <a:r>
              <a:rPr lang="en-US" sz="2000" b="1" dirty="0">
                <a:latin typeface="Calibri Light"/>
                <a:cs typeface="Calibri Light"/>
              </a:rPr>
              <a:t> </a:t>
            </a:r>
            <a:r>
              <a:rPr lang="en-US" sz="2000" b="1" dirty="0" err="1">
                <a:latin typeface="Calibri Light"/>
                <a:cs typeface="Calibri Light"/>
              </a:rPr>
              <a:t>me‘a</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faí</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‘ai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nau</a:t>
            </a:r>
            <a:r>
              <a:rPr lang="en-US" sz="2000" b="1" dirty="0">
                <a:latin typeface="Calibri Light"/>
                <a:cs typeface="Calibri Light"/>
              </a:rPr>
              <a:t> </a:t>
            </a:r>
            <a:r>
              <a:rPr lang="en-US" sz="2000" b="1" dirty="0" err="1">
                <a:latin typeface="Calibri Light"/>
                <a:cs typeface="Calibri Light"/>
              </a:rPr>
              <a:t>fiemālie</a:t>
            </a:r>
            <a:r>
              <a:rPr lang="en-US" sz="2000" b="1" dirty="0">
                <a:latin typeface="Calibri Light"/>
                <a:cs typeface="Calibri Light"/>
              </a:rPr>
              <a:t> </a:t>
            </a:r>
            <a:r>
              <a:rPr lang="en-US" sz="2000" b="1" dirty="0" err="1">
                <a:latin typeface="Calibri Light"/>
                <a:cs typeface="Calibri Light"/>
              </a:rPr>
              <a:t>mo</a:t>
            </a:r>
            <a:r>
              <a:rPr lang="en-US" sz="2000" b="1" dirty="0">
                <a:latin typeface="Calibri Light"/>
                <a:cs typeface="Calibri Light"/>
              </a:rPr>
              <a:t> </a:t>
            </a:r>
            <a:r>
              <a:rPr lang="en-US" sz="2000" b="1" dirty="0" err="1">
                <a:latin typeface="Calibri Light"/>
                <a:cs typeface="Calibri Light"/>
              </a:rPr>
              <a:t>ki‘i</a:t>
            </a:r>
            <a:r>
              <a:rPr lang="en-US" sz="2000" b="1" dirty="0">
                <a:latin typeface="Calibri Light"/>
                <a:cs typeface="Calibri Light"/>
              </a:rPr>
              <a:t> </a:t>
            </a:r>
            <a:r>
              <a:rPr lang="en-US" sz="2000" b="1" dirty="0" err="1">
                <a:latin typeface="Calibri Light"/>
                <a:cs typeface="Calibri Light"/>
              </a:rPr>
              <a:t>nonga</a:t>
            </a:r>
            <a:r>
              <a:rPr lang="en-US" sz="2000" b="1" dirty="0">
                <a:latin typeface="Calibri Light"/>
                <a:cs typeface="Calibri Light"/>
              </a:rPr>
              <a:t> </a:t>
            </a:r>
            <a:r>
              <a:rPr lang="en-US" sz="2000" b="1" dirty="0" err="1">
                <a:latin typeface="Calibri Light"/>
                <a:cs typeface="Calibri Light"/>
              </a:rPr>
              <a:t>hifo</a:t>
            </a:r>
            <a:endParaRPr lang="en-US" sz="2000" b="1" dirty="0">
              <a:latin typeface="Calibri Light"/>
              <a:cs typeface="Calibri Light"/>
            </a:endParaRPr>
          </a:p>
          <a:p>
            <a:pPr>
              <a:lnSpc>
                <a:spcPct val="90000"/>
              </a:lnSpc>
            </a:pPr>
            <a:r>
              <a:rPr lang="en-US" sz="2000" b="1" dirty="0">
                <a:latin typeface="Calibri Light"/>
                <a:cs typeface="Calibri Light"/>
              </a:rPr>
              <a:t>‘Oku kau ki ai </a:t>
            </a:r>
            <a:r>
              <a:rPr lang="en-US" sz="2000" b="1" dirty="0" err="1">
                <a:latin typeface="Calibri Light"/>
                <a:cs typeface="Calibri Light"/>
              </a:rPr>
              <a:t>ho‘o</a:t>
            </a:r>
            <a:r>
              <a:rPr lang="en-US" sz="2000" b="1" dirty="0">
                <a:latin typeface="Calibri Light"/>
                <a:cs typeface="Calibri Light"/>
              </a:rPr>
              <a:t> </a:t>
            </a:r>
            <a:r>
              <a:rPr lang="en-US" sz="2000" b="1" dirty="0" err="1">
                <a:latin typeface="Calibri Light"/>
                <a:cs typeface="Calibri Light"/>
              </a:rPr>
              <a:t>leá</a:t>
            </a:r>
            <a:r>
              <a:rPr lang="en-US" sz="2000" b="1" dirty="0">
                <a:latin typeface="Calibri Light"/>
                <a:cs typeface="Calibri Light"/>
              </a:rPr>
              <a:t> </a:t>
            </a:r>
            <a:r>
              <a:rPr lang="en-US" sz="2000" b="1" dirty="0" err="1">
                <a:latin typeface="Calibri Light"/>
                <a:cs typeface="Calibri Light"/>
              </a:rPr>
              <a:t>mo</a:t>
            </a:r>
            <a:r>
              <a:rPr lang="en-US" sz="2000" b="1" dirty="0">
                <a:latin typeface="Calibri Light"/>
                <a:cs typeface="Calibri Light"/>
              </a:rPr>
              <a:t> e </a:t>
            </a:r>
            <a:r>
              <a:rPr lang="en-US" sz="2000" b="1" dirty="0" err="1">
                <a:latin typeface="Calibri Light"/>
                <a:cs typeface="Calibri Light"/>
              </a:rPr>
              <a:t>founga</a:t>
            </a:r>
            <a:r>
              <a:rPr lang="en-US" sz="2000" b="1" dirty="0">
                <a:latin typeface="Calibri Light"/>
                <a:cs typeface="Calibri Light"/>
              </a:rPr>
              <a:t> </a:t>
            </a:r>
            <a:r>
              <a:rPr lang="en-US" sz="2000" b="1" dirty="0" err="1">
                <a:latin typeface="Calibri Light"/>
                <a:cs typeface="Calibri Light"/>
              </a:rPr>
              <a:t>ho‘o</a:t>
            </a:r>
            <a:r>
              <a:rPr lang="en-US" sz="2000" b="1" dirty="0">
                <a:latin typeface="Calibri Light"/>
                <a:cs typeface="Calibri Light"/>
              </a:rPr>
              <a:t> </a:t>
            </a:r>
            <a:r>
              <a:rPr lang="en-US" sz="2000" b="1" dirty="0" err="1">
                <a:latin typeface="Calibri Light"/>
                <a:cs typeface="Calibri Light"/>
              </a:rPr>
              <a:t>leá</a:t>
            </a:r>
            <a:r>
              <a:rPr lang="en-US" sz="2000" b="1" dirty="0">
                <a:latin typeface="Calibri Light"/>
                <a:cs typeface="Calibri Light"/>
              </a:rPr>
              <a:t>:</a:t>
            </a:r>
          </a:p>
          <a:p>
            <a:pPr lvl="1">
              <a:lnSpc>
                <a:spcPct val="90000"/>
              </a:lnSpc>
            </a:pPr>
            <a:r>
              <a:rPr lang="en-US" sz="2000" b="1" dirty="0" err="1">
                <a:latin typeface="Calibri Light"/>
                <a:cs typeface="Calibri Light"/>
              </a:rPr>
              <a:t>Ngāue‘aki</a:t>
            </a:r>
            <a:r>
              <a:rPr lang="en-US" sz="2000" b="1" dirty="0">
                <a:latin typeface="Calibri Light"/>
                <a:cs typeface="Calibri Light"/>
              </a:rPr>
              <a:t> e </a:t>
            </a:r>
            <a:r>
              <a:rPr lang="en-US" sz="2000" b="1" dirty="0" err="1">
                <a:latin typeface="Calibri Light"/>
                <a:cs typeface="Calibri Light"/>
              </a:rPr>
              <a:t>le‘o</a:t>
            </a:r>
            <a:r>
              <a:rPr lang="en-US" sz="2000" b="1" dirty="0">
                <a:latin typeface="Calibri Light"/>
                <a:cs typeface="Calibri Light"/>
              </a:rPr>
              <a:t> </a:t>
            </a:r>
            <a:r>
              <a:rPr lang="en-US" sz="2000" b="1" dirty="0" err="1">
                <a:latin typeface="Calibri Light"/>
                <a:cs typeface="Calibri Light"/>
              </a:rPr>
              <a:t>fakanonga</a:t>
            </a:r>
            <a:r>
              <a:rPr lang="en-US" sz="2000" b="1" dirty="0">
                <a:latin typeface="Calibri Light"/>
                <a:cs typeface="Calibri Light"/>
              </a:rPr>
              <a:t> pea </a:t>
            </a:r>
            <a:r>
              <a:rPr lang="en-US" sz="2000" b="1" dirty="0" err="1">
                <a:latin typeface="Calibri Light"/>
                <a:cs typeface="Calibri Light"/>
              </a:rPr>
              <a:t>mo</a:t>
            </a:r>
            <a:r>
              <a:rPr lang="en-US" sz="2000" b="1" dirty="0">
                <a:latin typeface="Calibri Light"/>
                <a:cs typeface="Calibri Light"/>
              </a:rPr>
              <a:t> e </a:t>
            </a:r>
            <a:r>
              <a:rPr lang="en-US" sz="2000" b="1" dirty="0" err="1">
                <a:latin typeface="Calibri Light"/>
                <a:cs typeface="Calibri Light"/>
              </a:rPr>
              <a:t>anga</a:t>
            </a:r>
            <a:r>
              <a:rPr lang="en-US" sz="2000" b="1" dirty="0">
                <a:latin typeface="Calibri Light"/>
                <a:cs typeface="Calibri Light"/>
              </a:rPr>
              <a:t> </a:t>
            </a:r>
            <a:r>
              <a:rPr lang="en-US" sz="2000" b="1" dirty="0" err="1">
                <a:latin typeface="Calibri Light"/>
                <a:cs typeface="Calibri Light"/>
              </a:rPr>
              <a:t>ho‘o</a:t>
            </a:r>
            <a:r>
              <a:rPr lang="en-US" sz="2000" b="1" dirty="0">
                <a:latin typeface="Calibri Light"/>
                <a:cs typeface="Calibri Light"/>
              </a:rPr>
              <a:t> </a:t>
            </a:r>
            <a:r>
              <a:rPr lang="en-US" sz="2000" b="1" dirty="0" err="1">
                <a:latin typeface="Calibri Light"/>
                <a:cs typeface="Calibri Light"/>
              </a:rPr>
              <a:t>fakafōtunga</a:t>
            </a:r>
            <a:r>
              <a:rPr lang="en-US" sz="2000" b="1" dirty="0">
                <a:latin typeface="Calibri Light"/>
                <a:cs typeface="Calibri Light"/>
              </a:rPr>
              <a:t> ho </a:t>
            </a:r>
            <a:r>
              <a:rPr lang="en-US" sz="2000" b="1" dirty="0" err="1">
                <a:latin typeface="Calibri Light"/>
                <a:cs typeface="Calibri Light"/>
              </a:rPr>
              <a:t>sinó</a:t>
            </a:r>
            <a:endParaRPr lang="en-US" sz="2000" b="1" dirty="0">
              <a:latin typeface="Calibri Light"/>
              <a:cs typeface="Calibri Light"/>
            </a:endParaRPr>
          </a:p>
          <a:p>
            <a:pPr lvl="1"/>
            <a:r>
              <a:rPr lang="en-US" sz="2000" b="1" dirty="0" err="1">
                <a:latin typeface="Calibri Light"/>
                <a:cs typeface="Calibri Light"/>
              </a:rPr>
              <a:t>Talaange</a:t>
            </a:r>
            <a:r>
              <a:rPr lang="en-US" sz="2000" b="1" dirty="0">
                <a:latin typeface="Calibri Light"/>
                <a:cs typeface="Calibri Light"/>
              </a:rPr>
              <a:t> </a:t>
            </a:r>
            <a:r>
              <a:rPr lang="en-US" sz="2000" b="1" dirty="0" err="1">
                <a:latin typeface="Calibri Light"/>
                <a:cs typeface="Calibri Light"/>
              </a:rPr>
              <a:t>te</a:t>
            </a:r>
            <a:r>
              <a:rPr lang="en-US" sz="2000" b="1" dirty="0">
                <a:latin typeface="Calibri Light"/>
                <a:cs typeface="Calibri Light"/>
              </a:rPr>
              <a:t> </a:t>
            </a:r>
            <a:r>
              <a:rPr lang="en-US" sz="2000" b="1" dirty="0" err="1">
                <a:latin typeface="Calibri Light"/>
                <a:cs typeface="Calibri Light"/>
              </a:rPr>
              <a:t>mo</a:t>
            </a:r>
            <a:r>
              <a:rPr lang="en-US" sz="2000" b="1" dirty="0">
                <a:latin typeface="Calibri Light"/>
                <a:cs typeface="Calibri Light"/>
              </a:rPr>
              <a:t> ‘</a:t>
            </a:r>
            <a:r>
              <a:rPr lang="en-US" sz="2000" b="1" dirty="0" err="1">
                <a:latin typeface="Calibri Light"/>
                <a:cs typeface="Calibri Light"/>
              </a:rPr>
              <a:t>uluaki</a:t>
            </a:r>
            <a:r>
              <a:rPr lang="en-US" sz="2000" b="1" dirty="0">
                <a:latin typeface="Calibri Light"/>
                <a:cs typeface="Calibri Light"/>
              </a:rPr>
              <a:t> </a:t>
            </a:r>
            <a:r>
              <a:rPr lang="en-US" sz="2000" b="1" dirty="0" err="1">
                <a:latin typeface="Calibri Light"/>
                <a:cs typeface="Calibri Light"/>
              </a:rPr>
              <a:t>fai</a:t>
            </a:r>
            <a:r>
              <a:rPr lang="en-US" sz="2000" b="1" dirty="0">
                <a:latin typeface="Calibri Light"/>
                <a:cs typeface="Calibri Light"/>
              </a:rPr>
              <a:t> ha </a:t>
            </a:r>
            <a:r>
              <a:rPr lang="en-US" sz="2000" b="1" dirty="0" err="1">
                <a:latin typeface="Calibri Light"/>
                <a:cs typeface="Calibri Light"/>
              </a:rPr>
              <a:t>ki‘i</a:t>
            </a:r>
            <a:r>
              <a:rPr lang="en-US" sz="2000" b="1" dirty="0">
                <a:latin typeface="Calibri Light"/>
                <a:cs typeface="Calibri Light"/>
              </a:rPr>
              <a:t> </a:t>
            </a:r>
            <a:r>
              <a:rPr lang="en-US" sz="2000" b="1" dirty="0" err="1">
                <a:latin typeface="Calibri Light"/>
                <a:cs typeface="Calibri Light"/>
              </a:rPr>
              <a:t>ngāue</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tokoni</a:t>
            </a:r>
            <a:r>
              <a:rPr lang="en-US" sz="2000" b="1" dirty="0">
                <a:latin typeface="Calibri Light"/>
                <a:cs typeface="Calibri Light"/>
              </a:rPr>
              <a:t> ki </a:t>
            </a:r>
            <a:r>
              <a:rPr lang="en-US" sz="2000" b="1" dirty="0" err="1">
                <a:latin typeface="Calibri Light"/>
                <a:cs typeface="Calibri Light"/>
              </a:rPr>
              <a:t>he‘ene</a:t>
            </a:r>
            <a:r>
              <a:rPr lang="en-US" sz="2000" b="1" dirty="0">
                <a:latin typeface="Calibri Light"/>
                <a:cs typeface="Calibri Light"/>
              </a:rPr>
              <a:t> </a:t>
            </a:r>
            <a:r>
              <a:rPr lang="en-US" sz="2000" b="1" dirty="0" err="1">
                <a:latin typeface="Calibri Light"/>
                <a:cs typeface="Calibri Light"/>
              </a:rPr>
              <a:t>mānavá</a:t>
            </a:r>
            <a:r>
              <a:rPr lang="en-US" sz="2000" b="1" dirty="0">
                <a:latin typeface="Calibri Light"/>
                <a:cs typeface="Calibri Light"/>
              </a:rPr>
              <a:t>: </a:t>
            </a:r>
            <a:r>
              <a:rPr lang="en-US" sz="2000" b="1" dirty="0" err="1">
                <a:latin typeface="Calibri Light"/>
                <a:cs typeface="Calibri Light"/>
              </a:rPr>
              <a:t>faka‘ai‘ai</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mānava</a:t>
            </a:r>
            <a:r>
              <a:rPr lang="en-US" sz="2000" b="1" dirty="0">
                <a:latin typeface="Calibri Light"/>
                <a:cs typeface="Calibri Light"/>
              </a:rPr>
              <a:t> </a:t>
            </a:r>
            <a:r>
              <a:rPr lang="en-US" sz="2000" b="1" dirty="0" err="1">
                <a:latin typeface="Calibri Light"/>
                <a:cs typeface="Calibri Light"/>
              </a:rPr>
              <a:t>māmālie</a:t>
            </a:r>
            <a:r>
              <a:rPr lang="en-US" sz="2000" b="1" dirty="0">
                <a:latin typeface="Calibri Light"/>
                <a:cs typeface="Calibri Light"/>
              </a:rPr>
              <a:t>  </a:t>
            </a:r>
            <a:r>
              <a:rPr lang="en-US" sz="2000" b="1" dirty="0" err="1">
                <a:latin typeface="Calibri Light"/>
                <a:cs typeface="Calibri Light"/>
              </a:rPr>
              <a:t>mo</a:t>
            </a:r>
            <a:r>
              <a:rPr lang="en-US" sz="2000" b="1" dirty="0">
                <a:latin typeface="Calibri Light"/>
                <a:cs typeface="Calibri Light"/>
              </a:rPr>
              <a:t> </a:t>
            </a:r>
            <a:r>
              <a:rPr lang="en-US" sz="2000" b="1" dirty="0" err="1">
                <a:latin typeface="Calibri Light"/>
                <a:cs typeface="Calibri Light"/>
              </a:rPr>
              <a:t>fakamānava</a:t>
            </a:r>
            <a:r>
              <a:rPr lang="en-US" sz="2000" b="1" dirty="0">
                <a:latin typeface="Calibri Light"/>
                <a:cs typeface="Calibri Light"/>
              </a:rPr>
              <a:t> </a:t>
            </a:r>
            <a:r>
              <a:rPr lang="en-US" sz="2000" b="1" dirty="0" err="1">
                <a:latin typeface="Calibri Light"/>
                <a:cs typeface="Calibri Light"/>
              </a:rPr>
              <a:t>lōloa</a:t>
            </a:r>
            <a:r>
              <a:rPr lang="en-US" sz="2000" b="1" dirty="0">
                <a:latin typeface="Calibri Light"/>
                <a:cs typeface="Calibri Light"/>
              </a:rPr>
              <a:t>.</a:t>
            </a:r>
          </a:p>
          <a:p>
            <a:pPr lvl="1">
              <a:lnSpc>
                <a:spcPct val="90000"/>
              </a:lnSpc>
            </a:pPr>
            <a:r>
              <a:rPr lang="en-US" sz="2000" b="1" dirty="0">
                <a:latin typeface="Calibri Light"/>
                <a:cs typeface="Calibri Light"/>
              </a:rPr>
              <a:t>‘</a:t>
            </a:r>
            <a:r>
              <a:rPr lang="en-US" sz="2000" b="1" dirty="0" err="1">
                <a:latin typeface="Calibri Light"/>
                <a:cs typeface="Calibri Light"/>
              </a:rPr>
              <a:t>Oua</a:t>
            </a:r>
            <a:r>
              <a:rPr lang="en-US" sz="2000" b="1" dirty="0">
                <a:latin typeface="Calibri Light"/>
                <a:cs typeface="Calibri Light"/>
              </a:rPr>
              <a:t> </a:t>
            </a:r>
            <a:r>
              <a:rPr lang="en-US" sz="2000" b="1" dirty="0" err="1">
                <a:latin typeface="Calibri Light"/>
                <a:cs typeface="Calibri Light"/>
              </a:rPr>
              <a:t>te</a:t>
            </a:r>
            <a:r>
              <a:rPr lang="en-US" sz="2000" b="1" dirty="0">
                <a:latin typeface="Calibri Light"/>
                <a:cs typeface="Calibri Light"/>
              </a:rPr>
              <a:t>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talaange</a:t>
            </a:r>
            <a:r>
              <a:rPr lang="en-US" sz="2000" b="1" dirty="0">
                <a:latin typeface="Calibri Light"/>
                <a:cs typeface="Calibri Light"/>
              </a:rPr>
              <a:t> pe </a:t>
            </a:r>
            <a:r>
              <a:rPr lang="en-US" sz="2000" b="1" dirty="0" err="1">
                <a:latin typeface="Calibri Light"/>
                <a:cs typeface="Calibri Light"/>
              </a:rPr>
              <a:t>ke</a:t>
            </a:r>
            <a:r>
              <a:rPr lang="en-US" sz="2000" b="1" dirty="0">
                <a:latin typeface="Calibri Light"/>
                <a:cs typeface="Calibri Light"/>
              </a:rPr>
              <a:t> </a:t>
            </a:r>
            <a:r>
              <a:rPr lang="en-US" sz="2000" b="1" dirty="0" err="1">
                <a:latin typeface="Calibri Light"/>
                <a:cs typeface="Calibri Light"/>
              </a:rPr>
              <a:t>ki‘i</a:t>
            </a:r>
            <a:r>
              <a:rPr lang="en-US" sz="2000" b="1" dirty="0">
                <a:latin typeface="Calibri Light"/>
                <a:cs typeface="Calibri Light"/>
              </a:rPr>
              <a:t> </a:t>
            </a:r>
            <a:r>
              <a:rPr lang="en-US" sz="2000" b="1" dirty="0" err="1">
                <a:latin typeface="Calibri Light"/>
                <a:cs typeface="Calibri Light"/>
              </a:rPr>
              <a:t>nonga</a:t>
            </a:r>
            <a:r>
              <a:rPr lang="en-US" sz="2000" b="1" dirty="0">
                <a:latin typeface="Calibri Light"/>
                <a:cs typeface="Calibri Light"/>
              </a:rPr>
              <a:t> </a:t>
            </a:r>
            <a:r>
              <a:rPr lang="en-US" sz="2000" b="1" dirty="0" err="1">
                <a:latin typeface="Calibri Light"/>
                <a:cs typeface="Calibri Light"/>
              </a:rPr>
              <a:t>hifo</a:t>
            </a:r>
            <a:r>
              <a:rPr lang="en-US" sz="2000" b="1" dirty="0">
                <a:latin typeface="Calibri Light"/>
                <a:cs typeface="Calibri Light"/>
              </a:rPr>
              <a:t>, ‘e ‘</a:t>
            </a:r>
            <a:r>
              <a:rPr lang="en-US" sz="2000" b="1" dirty="0" err="1">
                <a:latin typeface="Calibri Light"/>
                <a:cs typeface="Calibri Light"/>
              </a:rPr>
              <a:t>ikai</a:t>
            </a:r>
            <a:r>
              <a:rPr lang="en-US" sz="2000" b="1" dirty="0">
                <a:latin typeface="Calibri Light"/>
                <a:cs typeface="Calibri Light"/>
              </a:rPr>
              <a:t> </a:t>
            </a:r>
            <a:r>
              <a:rPr lang="en-US" sz="2000" b="1" dirty="0" err="1">
                <a:latin typeface="Calibri Light"/>
                <a:cs typeface="Calibri Light"/>
              </a:rPr>
              <a:t>tokoni</a:t>
            </a:r>
            <a:r>
              <a:rPr lang="en-US" sz="2000" b="1" dirty="0">
                <a:latin typeface="Calibri Light"/>
                <a:cs typeface="Calibri Light"/>
              </a:rPr>
              <a:t> </a:t>
            </a:r>
            <a:r>
              <a:rPr lang="en-US" sz="2000" b="1" dirty="0" err="1">
                <a:latin typeface="Calibri Light"/>
                <a:cs typeface="Calibri Light"/>
              </a:rPr>
              <a:t>eni</a:t>
            </a:r>
            <a:r>
              <a:rPr lang="en-US" sz="2000" b="1" dirty="0">
                <a:latin typeface="Calibri Light"/>
                <a:cs typeface="Calibri Light"/>
              </a:rPr>
              <a:t> </a:t>
            </a:r>
            <a:r>
              <a:rPr lang="en-US" sz="2000" b="1" dirty="0" err="1">
                <a:latin typeface="Calibri Light"/>
                <a:cs typeface="Calibri Light"/>
              </a:rPr>
              <a:t>ia.</a:t>
            </a:r>
            <a:endParaRPr lang="en-US" sz="2000" b="1" dirty="0">
              <a:latin typeface="Calibri Light"/>
              <a:cs typeface="Calibri Light"/>
            </a:endParaRPr>
          </a:p>
          <a:p>
            <a:r>
              <a:rPr lang="en-US" sz="2000" dirty="0">
                <a:latin typeface="Calibri Light"/>
                <a:cs typeface="Calibri Light"/>
              </a:rPr>
              <a:t>Kapau ‘e ‘</a:t>
            </a:r>
            <a:r>
              <a:rPr lang="en-US" sz="2000" dirty="0" err="1">
                <a:latin typeface="Calibri Light"/>
                <a:cs typeface="Calibri Light"/>
              </a:rPr>
              <a:t>ikai</a:t>
            </a:r>
            <a:r>
              <a:rPr lang="en-US" sz="2000" dirty="0">
                <a:latin typeface="Calibri Light"/>
                <a:cs typeface="Calibri Light"/>
              </a:rPr>
              <a:t> </a:t>
            </a:r>
            <a:r>
              <a:rPr lang="en-US" sz="2000" dirty="0" err="1">
                <a:latin typeface="Calibri Light"/>
                <a:cs typeface="Calibri Light"/>
              </a:rPr>
              <a:t>ke</a:t>
            </a:r>
            <a:r>
              <a:rPr lang="en-US" sz="2000" dirty="0">
                <a:latin typeface="Calibri Light"/>
                <a:cs typeface="Calibri Light"/>
              </a:rPr>
              <a:t> </a:t>
            </a:r>
            <a:r>
              <a:rPr lang="en-US" sz="2000" dirty="0" err="1">
                <a:latin typeface="Calibri Light"/>
                <a:cs typeface="Calibri Light"/>
              </a:rPr>
              <a:t>nonga</a:t>
            </a:r>
            <a:r>
              <a:rPr lang="en-US" sz="2000" dirty="0">
                <a:latin typeface="Calibri Light"/>
                <a:cs typeface="Calibri Light"/>
              </a:rPr>
              <a:t> </a:t>
            </a:r>
            <a:r>
              <a:rPr lang="en-US" sz="2000" dirty="0" err="1">
                <a:latin typeface="Calibri Light"/>
                <a:cs typeface="Calibri Light"/>
              </a:rPr>
              <a:t>hifo</a:t>
            </a:r>
            <a:r>
              <a:rPr lang="en-US" sz="2000" dirty="0">
                <a:latin typeface="Calibri Light"/>
                <a:cs typeface="Calibri Light"/>
              </a:rPr>
              <a:t>, ka '</a:t>
            </a:r>
            <a:r>
              <a:rPr lang="en-US" sz="2000" dirty="0" err="1">
                <a:latin typeface="Calibri Light"/>
                <a:cs typeface="Calibri Light"/>
              </a:rPr>
              <a:t>oku</a:t>
            </a:r>
            <a:r>
              <a:rPr lang="en-US" sz="2000" dirty="0">
                <a:latin typeface="Calibri Light"/>
                <a:cs typeface="Calibri Light"/>
              </a:rPr>
              <a:t> </a:t>
            </a:r>
            <a:r>
              <a:rPr lang="en-US" sz="2000" dirty="0" err="1">
                <a:latin typeface="Calibri Light"/>
                <a:cs typeface="Calibri Light"/>
              </a:rPr>
              <a:t>hoha'a</a:t>
            </a:r>
            <a:r>
              <a:rPr lang="en-US" sz="2000" dirty="0">
                <a:latin typeface="Calibri Light"/>
                <a:cs typeface="Calibri Light"/>
              </a:rPr>
              <a:t> </a:t>
            </a:r>
            <a:r>
              <a:rPr lang="en-US" sz="2000" dirty="0" err="1">
                <a:latin typeface="Calibri Light"/>
                <a:cs typeface="Calibri Light"/>
              </a:rPr>
              <a:t>pē</a:t>
            </a:r>
            <a:r>
              <a:rPr lang="en-US" sz="2000" dirty="0">
                <a:latin typeface="Calibri Light"/>
                <a:cs typeface="Calibri Light"/>
              </a:rPr>
              <a:t>, </a:t>
            </a:r>
            <a:r>
              <a:rPr lang="en-US" sz="2000" dirty="0" err="1">
                <a:latin typeface="Calibri Light"/>
                <a:cs typeface="Calibri Light"/>
              </a:rPr>
              <a:t>feinga</a:t>
            </a:r>
            <a:r>
              <a:rPr lang="en-US" sz="2000" dirty="0">
                <a:latin typeface="Calibri Light"/>
                <a:cs typeface="Calibri Light"/>
              </a:rPr>
              <a:t> leva </a:t>
            </a:r>
            <a:r>
              <a:rPr lang="en-US" sz="2000" dirty="0" err="1">
                <a:latin typeface="Calibri Light"/>
                <a:cs typeface="Calibri Light"/>
              </a:rPr>
              <a:t>ke</a:t>
            </a:r>
            <a:r>
              <a:rPr lang="en-US" sz="2000" dirty="0">
                <a:latin typeface="Calibri Light"/>
                <a:cs typeface="Calibri Light"/>
              </a:rPr>
              <a:t> </a:t>
            </a:r>
            <a:r>
              <a:rPr lang="en-US" sz="2000" dirty="0" err="1">
                <a:latin typeface="Calibri Light"/>
                <a:cs typeface="Calibri Light"/>
              </a:rPr>
              <a:t>ke</a:t>
            </a:r>
            <a:r>
              <a:rPr lang="en-US" sz="2000" dirty="0">
                <a:latin typeface="Calibri Light"/>
                <a:cs typeface="Calibri Light"/>
              </a:rPr>
              <a:t> </a:t>
            </a:r>
            <a:r>
              <a:rPr lang="en-US" sz="2000" dirty="0" err="1">
                <a:latin typeface="Calibri Light"/>
                <a:cs typeface="Calibri Light"/>
              </a:rPr>
              <a:t>tokanga</a:t>
            </a:r>
            <a:r>
              <a:rPr lang="en-US" sz="2000" dirty="0">
                <a:latin typeface="Calibri Light"/>
                <a:cs typeface="Calibri Light"/>
              </a:rPr>
              <a:t> ki he </a:t>
            </a:r>
            <a:r>
              <a:rPr lang="en-US" sz="2000" dirty="0" err="1">
                <a:latin typeface="Calibri Light"/>
                <a:cs typeface="Calibri Light"/>
              </a:rPr>
              <a:t>me'a</a:t>
            </a:r>
            <a:r>
              <a:rPr lang="en-US" sz="2000" dirty="0">
                <a:latin typeface="Calibri Light"/>
                <a:cs typeface="Calibri Light"/>
              </a:rPr>
              <a:t> ‘</a:t>
            </a:r>
            <a:r>
              <a:rPr lang="en-US" sz="2000" dirty="0" err="1">
                <a:latin typeface="Calibri Light"/>
                <a:cs typeface="Calibri Light"/>
              </a:rPr>
              <a:t>okú</a:t>
            </a:r>
            <a:r>
              <a:rPr lang="en-US" sz="2000" dirty="0">
                <a:latin typeface="Calibri Light"/>
                <a:cs typeface="Calibri Light"/>
              </a:rPr>
              <a:t> ne </a:t>
            </a:r>
            <a:r>
              <a:rPr lang="en-US" sz="2000" dirty="0" err="1">
                <a:latin typeface="Calibri Light"/>
                <a:cs typeface="Calibri Light"/>
              </a:rPr>
              <a:t>fakatupunga</a:t>
            </a:r>
            <a:r>
              <a:rPr lang="en-US" sz="2000" dirty="0">
                <a:latin typeface="Calibri Light"/>
                <a:cs typeface="Calibri Light"/>
              </a:rPr>
              <a:t> ‘</a:t>
            </a:r>
            <a:r>
              <a:rPr lang="en-US" sz="2000" dirty="0" err="1">
                <a:latin typeface="Calibri Light"/>
                <a:cs typeface="Calibri Light"/>
              </a:rPr>
              <a:t>ene</a:t>
            </a:r>
            <a:r>
              <a:rPr lang="en-US" sz="2000" dirty="0">
                <a:latin typeface="Calibri Light"/>
                <a:cs typeface="Calibri Light"/>
              </a:rPr>
              <a:t> </a:t>
            </a:r>
            <a:r>
              <a:rPr lang="en-US" sz="2000" dirty="0" err="1">
                <a:latin typeface="Calibri Light"/>
                <a:cs typeface="Calibri Light"/>
              </a:rPr>
              <a:t>peheé</a:t>
            </a:r>
            <a:r>
              <a:rPr lang="en-US" sz="2000" dirty="0">
                <a:latin typeface="Calibri Light"/>
                <a:cs typeface="Calibri Light"/>
              </a:rPr>
              <a:t>, pea </a:t>
            </a:r>
            <a:r>
              <a:rPr lang="en-US" sz="2000" dirty="0" err="1">
                <a:latin typeface="Calibri Light"/>
                <a:cs typeface="Calibri Light"/>
              </a:rPr>
              <a:t>fakafiemālie</a:t>
            </a:r>
            <a:r>
              <a:rPr lang="en-US" sz="2000" dirty="0">
                <a:latin typeface="Calibri Light"/>
                <a:cs typeface="Calibri Light"/>
              </a:rPr>
              <a:t> ‘</a:t>
            </a:r>
            <a:r>
              <a:rPr lang="en-US" sz="2000" dirty="0" err="1">
                <a:latin typeface="Calibri Light"/>
                <a:cs typeface="Calibri Light"/>
              </a:rPr>
              <a:t>aki</a:t>
            </a:r>
            <a:r>
              <a:rPr lang="en-US" sz="2000" dirty="0">
                <a:latin typeface="Calibri Light"/>
                <a:cs typeface="Calibri Light"/>
              </a:rPr>
              <a:t> ha toe </a:t>
            </a:r>
            <a:r>
              <a:rPr lang="en-US" sz="2000" dirty="0" err="1">
                <a:latin typeface="Calibri Light"/>
                <a:cs typeface="Calibri Light"/>
              </a:rPr>
              <a:t>founga</a:t>
            </a:r>
            <a:r>
              <a:rPr lang="en-US" sz="2000" dirty="0">
                <a:latin typeface="Calibri Light"/>
                <a:cs typeface="Calibri Light"/>
              </a:rPr>
              <a:t> ‘e taha</a:t>
            </a:r>
          </a:p>
          <a:p>
            <a:pPr lvl="1">
              <a:lnSpc>
                <a:spcPct val="90000"/>
              </a:lnSpc>
            </a:pPr>
            <a:r>
              <a:rPr lang="en-US" sz="2000" i="1" dirty="0">
                <a:latin typeface="Calibri Light"/>
                <a:cs typeface="Calibri Light"/>
              </a:rPr>
              <a:t>“ ‘Oku </a:t>
            </a:r>
            <a:r>
              <a:rPr lang="en-US" sz="2000" i="1" dirty="0" err="1">
                <a:latin typeface="Calibri Light"/>
                <a:cs typeface="Calibri Light"/>
              </a:rPr>
              <a:t>sai</a:t>
            </a:r>
            <a:r>
              <a:rPr lang="en-US" sz="2000" i="1" dirty="0">
                <a:latin typeface="Calibri Light"/>
                <a:cs typeface="Calibri Light"/>
              </a:rPr>
              <a:t> pe </a:t>
            </a:r>
            <a:r>
              <a:rPr lang="en-US" sz="2000" i="1" dirty="0" err="1">
                <a:latin typeface="Calibri Light"/>
                <a:cs typeface="Calibri Light"/>
              </a:rPr>
              <a:t>ke</a:t>
            </a:r>
            <a:r>
              <a:rPr lang="en-US" sz="2000" i="1" dirty="0">
                <a:latin typeface="Calibri Light"/>
                <a:cs typeface="Calibri Light"/>
              </a:rPr>
              <a:t> </a:t>
            </a:r>
            <a:r>
              <a:rPr lang="en-US" sz="2000" i="1" dirty="0" err="1">
                <a:latin typeface="Calibri Light"/>
                <a:cs typeface="Calibri Light"/>
              </a:rPr>
              <a:t>ke</a:t>
            </a:r>
            <a:r>
              <a:rPr lang="en-US" sz="2000" i="1" dirty="0">
                <a:latin typeface="Calibri Light"/>
                <a:cs typeface="Calibri Light"/>
              </a:rPr>
              <a:t> ‘</a:t>
            </a:r>
            <a:r>
              <a:rPr lang="en-US" sz="2000" i="1" dirty="0" err="1">
                <a:latin typeface="Calibri Light"/>
                <a:cs typeface="Calibri Light"/>
              </a:rPr>
              <a:t>ita</a:t>
            </a:r>
            <a:r>
              <a:rPr lang="en-US" sz="2000" i="1" dirty="0">
                <a:latin typeface="Calibri Light"/>
                <a:cs typeface="Calibri Light"/>
              </a:rPr>
              <a:t>, </a:t>
            </a:r>
            <a:r>
              <a:rPr lang="en-US" sz="2000" i="1" dirty="0" err="1">
                <a:latin typeface="Calibri Light"/>
                <a:cs typeface="Calibri Light"/>
              </a:rPr>
              <a:t>kae</a:t>
            </a:r>
            <a:r>
              <a:rPr lang="en-US" sz="2000" i="1" dirty="0">
                <a:latin typeface="Calibri Light"/>
                <a:cs typeface="Calibri Light"/>
              </a:rPr>
              <a:t> ‘</a:t>
            </a:r>
            <a:r>
              <a:rPr lang="en-US" sz="2000" i="1" dirty="0" err="1">
                <a:latin typeface="Calibri Light"/>
                <a:cs typeface="Calibri Light"/>
              </a:rPr>
              <a:t>oua</a:t>
            </a:r>
            <a:r>
              <a:rPr lang="en-US" sz="2000" i="1" dirty="0">
                <a:latin typeface="Calibri Light"/>
                <a:cs typeface="Calibri Light"/>
              </a:rPr>
              <a:t> </a:t>
            </a:r>
            <a:r>
              <a:rPr lang="en-US" sz="2000" i="1" dirty="0" err="1">
                <a:latin typeface="Calibri Light"/>
                <a:cs typeface="Calibri Light"/>
              </a:rPr>
              <a:t>te</a:t>
            </a:r>
            <a:r>
              <a:rPr lang="en-US" sz="2000" i="1" dirty="0">
                <a:latin typeface="Calibri Light"/>
                <a:cs typeface="Calibri Light"/>
              </a:rPr>
              <a:t> </a:t>
            </a:r>
            <a:r>
              <a:rPr lang="en-US" sz="2000" i="1" dirty="0" err="1">
                <a:latin typeface="Calibri Light"/>
                <a:cs typeface="Calibri Light"/>
              </a:rPr>
              <a:t>ke</a:t>
            </a:r>
            <a:r>
              <a:rPr lang="en-US" sz="2000" i="1" dirty="0">
                <a:latin typeface="Calibri Light"/>
                <a:cs typeface="Calibri Light"/>
              </a:rPr>
              <a:t> ‘</a:t>
            </a:r>
            <a:r>
              <a:rPr lang="en-US" sz="2000" i="1" dirty="0" err="1">
                <a:latin typeface="Calibri Light"/>
                <a:cs typeface="Calibri Light"/>
              </a:rPr>
              <a:t>ita</a:t>
            </a:r>
            <a:r>
              <a:rPr lang="en-US" sz="2000" i="1" dirty="0">
                <a:latin typeface="Calibri Light"/>
                <a:cs typeface="Calibri Light"/>
              </a:rPr>
              <a:t> </a:t>
            </a:r>
            <a:r>
              <a:rPr lang="en-US" sz="2000" i="1" dirty="0" err="1">
                <a:latin typeface="Calibri Light"/>
                <a:cs typeface="Calibri Light"/>
              </a:rPr>
              <a:t>pē</a:t>
            </a:r>
            <a:r>
              <a:rPr lang="en-US" sz="2000" i="1" dirty="0">
                <a:latin typeface="Calibri Light"/>
                <a:cs typeface="Calibri Light"/>
              </a:rPr>
              <a:t> </a:t>
            </a:r>
            <a:r>
              <a:rPr lang="en-US" sz="2000" i="1" dirty="0" err="1">
                <a:latin typeface="Calibri Light"/>
                <a:cs typeface="Calibri Light"/>
              </a:rPr>
              <a:t>peá</a:t>
            </a:r>
            <a:r>
              <a:rPr lang="en-US" sz="2000" i="1" dirty="0">
                <a:latin typeface="Calibri Light"/>
                <a:cs typeface="Calibri Light"/>
              </a:rPr>
              <a:t> </a:t>
            </a:r>
            <a:r>
              <a:rPr lang="en-US" sz="2000" i="1" dirty="0" err="1">
                <a:latin typeface="Calibri Light"/>
                <a:cs typeface="Calibri Light"/>
              </a:rPr>
              <a:t>ke</a:t>
            </a:r>
            <a:r>
              <a:rPr lang="en-US" sz="2000" i="1" dirty="0">
                <a:latin typeface="Calibri Light"/>
                <a:cs typeface="Calibri Light"/>
              </a:rPr>
              <a:t> </a:t>
            </a:r>
            <a:r>
              <a:rPr lang="en-US" sz="2000" i="1" dirty="0" err="1">
                <a:latin typeface="Calibri Light"/>
                <a:cs typeface="Calibri Light"/>
              </a:rPr>
              <a:t>taa‘i</a:t>
            </a:r>
            <a:r>
              <a:rPr lang="en-US" sz="2000" i="1" dirty="0">
                <a:latin typeface="Calibri Light"/>
                <a:cs typeface="Calibri Light"/>
              </a:rPr>
              <a:t> ‘e </a:t>
            </a:r>
            <a:r>
              <a:rPr lang="en-US" sz="2000" i="1" dirty="0" err="1">
                <a:latin typeface="Calibri Light"/>
                <a:cs typeface="Calibri Light"/>
              </a:rPr>
              <a:t>koe</a:t>
            </a:r>
            <a:r>
              <a:rPr lang="en-US" sz="2000" i="1" dirty="0">
                <a:latin typeface="Calibri Light"/>
                <a:cs typeface="Calibri Light"/>
              </a:rPr>
              <a:t> ha taha.”</a:t>
            </a:r>
          </a:p>
          <a:p>
            <a:r>
              <a:rPr lang="en-US" sz="2000" dirty="0">
                <a:latin typeface="Calibri Light"/>
                <a:cs typeface="Calibri Light"/>
              </a:rPr>
              <a:t>Ko e </a:t>
            </a:r>
            <a:r>
              <a:rPr lang="en-US" sz="2000" dirty="0" err="1">
                <a:latin typeface="Calibri Light"/>
                <a:cs typeface="Calibri Light"/>
              </a:rPr>
              <a:t>founga</a:t>
            </a:r>
            <a:r>
              <a:rPr lang="en-US" sz="2000" dirty="0">
                <a:latin typeface="Calibri Light"/>
                <a:cs typeface="Calibri Light"/>
              </a:rPr>
              <a:t> ‘e taha ko </a:t>
            </a:r>
            <a:r>
              <a:rPr lang="en-US" sz="2000" dirty="0" err="1">
                <a:latin typeface="Calibri Light"/>
                <a:cs typeface="Calibri Light"/>
              </a:rPr>
              <a:t>ho‘o</a:t>
            </a:r>
            <a:r>
              <a:rPr lang="en-US" sz="2000" dirty="0">
                <a:latin typeface="Calibri Light"/>
                <a:cs typeface="Calibri Light"/>
              </a:rPr>
              <a:t> </a:t>
            </a:r>
            <a:r>
              <a:rPr lang="en-US" sz="2000" dirty="0" err="1">
                <a:latin typeface="Calibri Light"/>
                <a:cs typeface="Calibri Light"/>
              </a:rPr>
              <a:t>fakalongolongo</a:t>
            </a:r>
            <a:r>
              <a:rPr lang="en-US" sz="2000" dirty="0">
                <a:latin typeface="Calibri Light"/>
                <a:cs typeface="Calibri Light"/>
              </a:rPr>
              <a:t> </a:t>
            </a:r>
            <a:r>
              <a:rPr lang="en-US" sz="2000" dirty="0" err="1">
                <a:latin typeface="Calibri Light"/>
                <a:cs typeface="Calibri Light"/>
              </a:rPr>
              <a:t>pē</a:t>
            </a:r>
            <a:r>
              <a:rPr lang="en-US" sz="2000" dirty="0">
                <a:latin typeface="Calibri Light"/>
                <a:cs typeface="Calibri Light"/>
              </a:rPr>
              <a:t> </a:t>
            </a:r>
            <a:r>
              <a:rPr lang="en-US" sz="2000" dirty="0" err="1">
                <a:latin typeface="Calibri Light"/>
                <a:cs typeface="Calibri Light"/>
              </a:rPr>
              <a:t>kae</a:t>
            </a:r>
            <a:r>
              <a:rPr lang="en-US" sz="2000" dirty="0">
                <a:latin typeface="Calibri Light"/>
                <a:cs typeface="Calibri Light"/>
              </a:rPr>
              <a:t> </a:t>
            </a:r>
            <a:r>
              <a:rPr lang="en-US" sz="2000" dirty="0" err="1">
                <a:latin typeface="Calibri Light"/>
                <a:cs typeface="Calibri Light"/>
              </a:rPr>
              <a:t>tuku</a:t>
            </a:r>
            <a:r>
              <a:rPr lang="en-US" sz="2000" dirty="0">
                <a:latin typeface="Calibri Light"/>
                <a:cs typeface="Calibri Light"/>
              </a:rPr>
              <a:t> </a:t>
            </a:r>
            <a:r>
              <a:rPr lang="en-US" sz="2000" dirty="0" err="1">
                <a:latin typeface="Calibri Light"/>
                <a:cs typeface="Calibri Light"/>
              </a:rPr>
              <a:t>ke</a:t>
            </a:r>
            <a:r>
              <a:rPr lang="en-US" sz="2000" dirty="0">
                <a:latin typeface="Calibri Light"/>
                <a:cs typeface="Calibri Light"/>
              </a:rPr>
              <a:t> </a:t>
            </a:r>
            <a:r>
              <a:rPr lang="en-US" sz="2000" dirty="0" err="1">
                <a:latin typeface="Calibri Light"/>
                <a:cs typeface="Calibri Light"/>
              </a:rPr>
              <a:t>nonga</a:t>
            </a:r>
            <a:r>
              <a:rPr lang="en-US" sz="2000" dirty="0">
                <a:latin typeface="Calibri Light"/>
                <a:cs typeface="Calibri Light"/>
              </a:rPr>
              <a:t> </a:t>
            </a:r>
            <a:r>
              <a:rPr lang="en-US" sz="2000" dirty="0" err="1">
                <a:latin typeface="Calibri Light"/>
                <a:cs typeface="Calibri Light"/>
              </a:rPr>
              <a:t>hifo</a:t>
            </a:r>
            <a:r>
              <a:rPr lang="en-US" sz="2000" dirty="0">
                <a:latin typeface="Calibri Light"/>
                <a:cs typeface="Calibri Light"/>
              </a:rPr>
              <a:t> </a:t>
            </a:r>
            <a:r>
              <a:rPr lang="en-US" sz="2000" dirty="0" err="1">
                <a:latin typeface="Calibri Light"/>
                <a:cs typeface="Calibri Light"/>
              </a:rPr>
              <a:t>pē</a:t>
            </a:r>
            <a:r>
              <a:rPr lang="en-US" sz="2000" dirty="0">
                <a:latin typeface="Calibri Light"/>
                <a:cs typeface="Calibri Light"/>
              </a:rPr>
              <a:t> </a:t>
            </a:r>
            <a:r>
              <a:rPr lang="en-US" sz="2000" dirty="0" err="1">
                <a:latin typeface="Calibri Light"/>
                <a:cs typeface="Calibri Light"/>
              </a:rPr>
              <a:t>ia</a:t>
            </a:r>
            <a:r>
              <a:rPr lang="en-US" sz="2000" dirty="0">
                <a:latin typeface="Calibri Light"/>
                <a:cs typeface="Calibri Light"/>
              </a:rPr>
              <a:t> ‘</a:t>
            </a:r>
            <a:r>
              <a:rPr lang="en-US" sz="2000" dirty="0" err="1">
                <a:latin typeface="Calibri Light"/>
                <a:cs typeface="Calibri Light"/>
              </a:rPr>
              <a:t>iate</a:t>
            </a:r>
            <a:r>
              <a:rPr lang="en-US" sz="2000" dirty="0">
                <a:latin typeface="Calibri Light"/>
                <a:cs typeface="Calibri Light"/>
              </a:rPr>
              <a:t> </a:t>
            </a:r>
            <a:r>
              <a:rPr lang="en-US" sz="2000" dirty="0" err="1">
                <a:latin typeface="Calibri Light"/>
                <a:cs typeface="Calibri Light"/>
              </a:rPr>
              <a:t>ia</a:t>
            </a:r>
            <a:r>
              <a:rPr lang="en-US" sz="2000" dirty="0">
                <a:latin typeface="Calibri Light"/>
                <a:cs typeface="Calibri Light"/>
              </a:rPr>
              <a:t> pe.  </a:t>
            </a:r>
            <a:r>
              <a:rPr lang="en-US" sz="2000" dirty="0" err="1">
                <a:latin typeface="Calibri Light"/>
                <a:cs typeface="Calibri Light"/>
              </a:rPr>
              <a:t>Talitali</a:t>
            </a:r>
            <a:r>
              <a:rPr lang="en-US" sz="2000" dirty="0">
                <a:latin typeface="Calibri Light"/>
                <a:cs typeface="Calibri Light"/>
              </a:rPr>
              <a:t> </a:t>
            </a:r>
            <a:r>
              <a:rPr lang="en-US" sz="2000" dirty="0" err="1">
                <a:latin typeface="Calibri Light"/>
                <a:cs typeface="Calibri Light"/>
              </a:rPr>
              <a:t>fiemālie</a:t>
            </a:r>
            <a:r>
              <a:rPr lang="en-US" sz="2000" dirty="0">
                <a:latin typeface="Calibri Light"/>
                <a:cs typeface="Calibri Light"/>
              </a:rPr>
              <a:t> pe.</a:t>
            </a:r>
          </a:p>
        </p:txBody>
      </p:sp>
      <p:pic>
        <p:nvPicPr>
          <p:cNvPr id="4" name="Picture 3" descr="unicef_logo">
            <a:extLst>
              <a:ext uri="{FF2B5EF4-FFF2-40B4-BE49-F238E27FC236}">
                <a16:creationId xmlns:a16="http://schemas.microsoft.com/office/drawing/2014/main" id="{D2A12E32-E269-4E8E-8FF5-B12FF0F28638}"/>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49517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8322-C72E-4AEE-93E0-E62C590AFA6D}"/>
              </a:ext>
            </a:extLst>
          </p:cNvPr>
          <p:cNvSpPr>
            <a:spLocks noGrp="1"/>
          </p:cNvSpPr>
          <p:nvPr>
            <p:ph type="title"/>
          </p:nvPr>
        </p:nvSpPr>
        <p:spPr>
          <a:solidFill>
            <a:schemeClr val="accent2">
              <a:lumMod val="60000"/>
              <a:lumOff val="40000"/>
            </a:schemeClr>
          </a:solidFill>
        </p:spPr>
        <p:txBody>
          <a:bodyPr/>
          <a:lstStyle/>
          <a:p>
            <a:r>
              <a:rPr lang="en-US" sz="4400" dirty="0">
                <a:solidFill>
                  <a:schemeClr val="accent2">
                    <a:lumMod val="75000"/>
                  </a:schemeClr>
                </a:solidFill>
              </a:rPr>
              <a:t>Ko e </a:t>
            </a:r>
            <a:r>
              <a:rPr lang="en-US" sz="4400" dirty="0" err="1">
                <a:solidFill>
                  <a:schemeClr val="accent2">
                    <a:lumMod val="75000"/>
                  </a:schemeClr>
                </a:solidFill>
              </a:rPr>
              <a:t>fakafiemālié</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72271D24-CC2F-4479-9ED0-AAA6BA586134}"/>
              </a:ext>
            </a:extLst>
          </p:cNvPr>
          <p:cNvSpPr>
            <a:spLocks noGrp="1"/>
          </p:cNvSpPr>
          <p:nvPr>
            <p:ph idx="1"/>
          </p:nvPr>
        </p:nvSpPr>
        <p:spPr/>
        <p:txBody>
          <a:bodyPr vert="horz" lIns="91440" tIns="45720" rIns="91440" bIns="45720" rtlCol="0" anchor="t">
            <a:normAutofit/>
          </a:bodyPr>
          <a:lstStyle/>
          <a:p>
            <a:r>
              <a:rPr lang="en-US" dirty="0">
                <a:solidFill>
                  <a:schemeClr val="accent2">
                    <a:lumMod val="75000"/>
                  </a:schemeClr>
                </a:solidFill>
              </a:rPr>
              <a:t>‘Oku </a:t>
            </a:r>
            <a:r>
              <a:rPr lang="en-US" dirty="0" err="1">
                <a:solidFill>
                  <a:schemeClr val="accent2">
                    <a:lumMod val="75000"/>
                  </a:schemeClr>
                </a:solidFill>
              </a:rPr>
              <a:t>angamaheni</a:t>
            </a:r>
            <a:r>
              <a:rPr lang="en-US" dirty="0">
                <a:solidFill>
                  <a:schemeClr val="accent2">
                    <a:lumMod val="75000"/>
                  </a:schemeClr>
                </a:solidFill>
              </a:rPr>
              <a:t> </a:t>
            </a:r>
            <a:r>
              <a:rPr lang="en-US" dirty="0" err="1">
                <a:solidFill>
                  <a:schemeClr val="accent2">
                    <a:lumMod val="75000"/>
                  </a:schemeClr>
                </a:solidFill>
              </a:rPr>
              <a:t>pē</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he </a:t>
            </a:r>
            <a:r>
              <a:rPr lang="en-US" dirty="0" err="1">
                <a:solidFill>
                  <a:schemeClr val="accent2">
                    <a:lumMod val="75000"/>
                  </a:schemeClr>
                </a:solidFill>
              </a:rPr>
              <a:t>hiliange</a:t>
            </a:r>
            <a:r>
              <a:rPr lang="en-US" dirty="0">
                <a:solidFill>
                  <a:schemeClr val="accent2">
                    <a:lumMod val="75000"/>
                  </a:schemeClr>
                </a:solidFill>
              </a:rPr>
              <a:t> ha </a:t>
            </a:r>
            <a:r>
              <a:rPr lang="en-US" dirty="0" err="1">
                <a:solidFill>
                  <a:schemeClr val="accent2">
                    <a:lumMod val="75000"/>
                  </a:schemeClr>
                </a:solidFill>
              </a:rPr>
              <a:t>fakatamaki</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tau </a:t>
            </a:r>
            <a:r>
              <a:rPr lang="en-US" dirty="0" err="1">
                <a:solidFill>
                  <a:schemeClr val="accent2">
                    <a:lumMod val="75000"/>
                  </a:schemeClr>
                </a:solidFill>
              </a:rPr>
              <a:t>ma‘u</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ongo</a:t>
            </a:r>
            <a:r>
              <a:rPr lang="en-US" dirty="0">
                <a:solidFill>
                  <a:schemeClr val="accent2">
                    <a:lumMod val="75000"/>
                  </a:schemeClr>
                </a:solidFill>
              </a:rPr>
              <a:t> </a:t>
            </a:r>
            <a:r>
              <a:rPr lang="en-US" dirty="0" err="1">
                <a:solidFill>
                  <a:schemeClr val="accent2">
                    <a:lumMod val="75000"/>
                  </a:schemeClr>
                </a:solidFill>
              </a:rPr>
              <a:t>fakatupu</a:t>
            </a:r>
            <a:r>
              <a:rPr lang="en-US" dirty="0">
                <a:solidFill>
                  <a:schemeClr val="accent2">
                    <a:lumMod val="75000"/>
                  </a:schemeClr>
                </a:solidFill>
              </a:rPr>
              <a:t> </a:t>
            </a:r>
            <a:r>
              <a:rPr lang="en-US" dirty="0" err="1">
                <a:solidFill>
                  <a:schemeClr val="accent2">
                    <a:lumMod val="75000"/>
                  </a:schemeClr>
                </a:solidFill>
              </a:rPr>
              <a:t>puputu‘u</a:t>
            </a:r>
            <a:r>
              <a:rPr lang="en-US" dirty="0">
                <a:solidFill>
                  <a:schemeClr val="accent2">
                    <a:lumMod val="75000"/>
                  </a:schemeClr>
                </a:solidFill>
              </a:rPr>
              <a:t>, </a:t>
            </a:r>
            <a:r>
              <a:rPr lang="en-US" dirty="0" err="1">
                <a:solidFill>
                  <a:schemeClr val="accent2">
                    <a:lumMod val="75000"/>
                  </a:schemeClr>
                </a:solidFill>
              </a:rPr>
              <a:t>hangē</a:t>
            </a:r>
            <a:r>
              <a:rPr lang="en-US" dirty="0">
                <a:solidFill>
                  <a:schemeClr val="accent2">
                    <a:lumMod val="75000"/>
                  </a:schemeClr>
                </a:solidFill>
              </a:rPr>
              <a:t> ‘</a:t>
            </a:r>
            <a:r>
              <a:rPr lang="en-US" dirty="0" err="1">
                <a:solidFill>
                  <a:schemeClr val="accent2">
                    <a:lumMod val="75000"/>
                  </a:schemeClr>
                </a:solidFill>
              </a:rPr>
              <a:t>okú</a:t>
            </a:r>
            <a:r>
              <a:rPr lang="en-US" dirty="0">
                <a:solidFill>
                  <a:schemeClr val="accent2">
                    <a:lumMod val="75000"/>
                  </a:schemeClr>
                </a:solidFill>
              </a:rPr>
              <a:t> </a:t>
            </a:r>
            <a:r>
              <a:rPr lang="en-US" dirty="0" err="1">
                <a:solidFill>
                  <a:schemeClr val="accent2">
                    <a:lumMod val="75000"/>
                  </a:schemeClr>
                </a:solidFill>
              </a:rPr>
              <a:t>te</a:t>
            </a:r>
            <a:r>
              <a:rPr lang="en-US" dirty="0">
                <a:solidFill>
                  <a:schemeClr val="accent2">
                    <a:lumMod val="75000"/>
                  </a:schemeClr>
                </a:solidFill>
              </a:rPr>
              <a:t> </a:t>
            </a:r>
            <a:r>
              <a:rPr lang="en-US" dirty="0" err="1">
                <a:solidFill>
                  <a:schemeClr val="accent2">
                    <a:lumMod val="75000"/>
                  </a:schemeClr>
                </a:solidFill>
              </a:rPr>
              <a:t>manatu</a:t>
            </a:r>
            <a:r>
              <a:rPr lang="en-US" dirty="0">
                <a:solidFill>
                  <a:schemeClr val="accent2">
                    <a:lumMod val="75000"/>
                  </a:schemeClr>
                </a:solidFill>
              </a:rPr>
              <a:t> ki he </a:t>
            </a:r>
            <a:r>
              <a:rPr lang="en-US" dirty="0" err="1">
                <a:solidFill>
                  <a:schemeClr val="accent2">
                    <a:lumMod val="75000"/>
                  </a:schemeClr>
                </a:solidFill>
              </a:rPr>
              <a:t>me‘a</a:t>
            </a:r>
            <a:r>
              <a:rPr lang="en-US" dirty="0">
                <a:solidFill>
                  <a:schemeClr val="accent2">
                    <a:lumMod val="75000"/>
                  </a:schemeClr>
                </a:solidFill>
              </a:rPr>
              <a:t> ne </a:t>
            </a:r>
            <a:r>
              <a:rPr lang="en-US" dirty="0" err="1">
                <a:solidFill>
                  <a:schemeClr val="accent2">
                    <a:lumMod val="75000"/>
                  </a:schemeClr>
                </a:solidFill>
              </a:rPr>
              <a:t>hokó</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ongo</a:t>
            </a:r>
            <a:r>
              <a:rPr lang="en-US" dirty="0">
                <a:solidFill>
                  <a:schemeClr val="accent2">
                    <a:lumMod val="75000"/>
                  </a:schemeClr>
                </a:solidFill>
              </a:rPr>
              <a:t> </a:t>
            </a:r>
            <a:r>
              <a:rPr lang="en-US" dirty="0" err="1">
                <a:solidFill>
                  <a:schemeClr val="accent2">
                    <a:lumMod val="75000"/>
                  </a:schemeClr>
                </a:solidFill>
              </a:rPr>
              <a:t>kehe</a:t>
            </a:r>
            <a:r>
              <a:rPr lang="en-US" dirty="0">
                <a:solidFill>
                  <a:schemeClr val="accent2">
                    <a:lumMod val="75000"/>
                  </a:schemeClr>
                </a:solidFill>
              </a:rPr>
              <a:t> </a:t>
            </a:r>
            <a:r>
              <a:rPr lang="en-US" dirty="0" err="1">
                <a:solidFill>
                  <a:schemeClr val="accent2">
                    <a:lumMod val="75000"/>
                  </a:schemeClr>
                </a:solidFill>
              </a:rPr>
              <a:t>pē</a:t>
            </a:r>
            <a:endParaRPr lang="en-US" dirty="0">
              <a:solidFill>
                <a:schemeClr val="accent2">
                  <a:lumMod val="75000"/>
                </a:schemeClr>
              </a:solidFill>
            </a:endParaRPr>
          </a:p>
          <a:p>
            <a:endParaRPr lang="en-US" dirty="0">
              <a:solidFill>
                <a:schemeClr val="accent2">
                  <a:lumMod val="75000"/>
                </a:schemeClr>
              </a:solidFill>
            </a:endParaRPr>
          </a:p>
          <a:p>
            <a:r>
              <a:rPr lang="en-US" dirty="0"/>
              <a:t> </a:t>
            </a:r>
            <a:r>
              <a:rPr lang="en-US" dirty="0">
                <a:solidFill>
                  <a:schemeClr val="accent2">
                    <a:lumMod val="75000"/>
                  </a:schemeClr>
                </a:solidFill>
              </a:rPr>
              <a:t>Ko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founga</a:t>
            </a:r>
            <a:r>
              <a:rPr lang="en-US" dirty="0">
                <a:solidFill>
                  <a:schemeClr val="accent2">
                    <a:lumMod val="75000"/>
                  </a:schemeClr>
                </a:solidFill>
              </a:rPr>
              <a:t> ko </a:t>
            </a:r>
            <a:r>
              <a:rPr lang="en-US" dirty="0" err="1">
                <a:solidFill>
                  <a:schemeClr val="accent2">
                    <a:lumMod val="75000"/>
                  </a:schemeClr>
                </a:solidFill>
              </a:rPr>
              <a:t>ení</a:t>
            </a:r>
            <a:r>
              <a:rPr lang="en-US" dirty="0">
                <a:solidFill>
                  <a:schemeClr val="accent2">
                    <a:lumMod val="75000"/>
                  </a:schemeClr>
                </a:solidFill>
              </a:rPr>
              <a:t> ‘e </a:t>
            </a:r>
            <a:r>
              <a:rPr lang="en-US" dirty="0" err="1">
                <a:solidFill>
                  <a:schemeClr val="accent2">
                    <a:lumMod val="75000"/>
                  </a:schemeClr>
                </a:solidFill>
              </a:rPr>
              <a:t>tokoni</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te</a:t>
            </a:r>
            <a:r>
              <a:rPr lang="en-US" dirty="0">
                <a:solidFill>
                  <a:schemeClr val="accent2">
                    <a:lumMod val="75000"/>
                  </a:schemeClr>
                </a:solidFill>
              </a:rPr>
              <a:t> </a:t>
            </a:r>
            <a:r>
              <a:rPr lang="en-US" dirty="0" err="1">
                <a:solidFill>
                  <a:schemeClr val="accent2">
                    <a:lumMod val="75000"/>
                  </a:schemeClr>
                </a:solidFill>
              </a:rPr>
              <a:t>fiemālie</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ongo‘i</a:t>
            </a:r>
            <a:r>
              <a:rPr lang="en-US" dirty="0">
                <a:solidFill>
                  <a:schemeClr val="accent2">
                    <a:lumMod val="75000"/>
                  </a:schemeClr>
                </a:solidFill>
              </a:rPr>
              <a:t> </a:t>
            </a:r>
            <a:r>
              <a:rPr lang="en-US" dirty="0" err="1">
                <a:solidFill>
                  <a:schemeClr val="accent2">
                    <a:lumMod val="75000"/>
                  </a:schemeClr>
                </a:solidFill>
              </a:rPr>
              <a:t>nonga</a:t>
            </a:r>
            <a:r>
              <a:rPr lang="en-US" dirty="0">
                <a:solidFill>
                  <a:schemeClr val="accent2">
                    <a:lumMod val="75000"/>
                  </a:schemeClr>
                </a:solidFill>
              </a:rPr>
              <a:t> ai </a:t>
            </a:r>
            <a:r>
              <a:rPr lang="en-US" dirty="0" err="1">
                <a:solidFill>
                  <a:schemeClr val="accent2">
                    <a:lumMod val="75000"/>
                  </a:schemeClr>
                </a:solidFill>
              </a:rPr>
              <a:t>meí</a:t>
            </a:r>
            <a:r>
              <a:rPr lang="en-US" dirty="0">
                <a:solidFill>
                  <a:schemeClr val="accent2">
                    <a:lumMod val="75000"/>
                  </a:schemeClr>
                </a:solidFill>
              </a:rPr>
              <a:t> he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me‘a</a:t>
            </a:r>
            <a:r>
              <a:rPr lang="en-US" dirty="0">
                <a:solidFill>
                  <a:schemeClr val="accent2">
                    <a:lumMod val="75000"/>
                  </a:schemeClr>
                </a:solidFill>
              </a:rPr>
              <a:t> ‘</a:t>
            </a:r>
            <a:r>
              <a:rPr lang="en-US" dirty="0" err="1">
                <a:solidFill>
                  <a:schemeClr val="accent2">
                    <a:lumMod val="75000"/>
                  </a:schemeClr>
                </a:solidFill>
              </a:rPr>
              <a:t>okú</a:t>
            </a:r>
            <a:r>
              <a:rPr lang="en-US" dirty="0">
                <a:solidFill>
                  <a:schemeClr val="accent2">
                    <a:lumMod val="75000"/>
                  </a:schemeClr>
                </a:solidFill>
              </a:rPr>
              <a:t> </a:t>
            </a:r>
            <a:r>
              <a:rPr lang="en-US" dirty="0" err="1">
                <a:solidFill>
                  <a:schemeClr val="accent2">
                    <a:lumMod val="75000"/>
                  </a:schemeClr>
                </a:solidFill>
              </a:rPr>
              <a:t>te</a:t>
            </a:r>
            <a:r>
              <a:rPr lang="en-US" dirty="0">
                <a:solidFill>
                  <a:schemeClr val="accent2">
                    <a:lumMod val="75000"/>
                  </a:schemeClr>
                </a:solidFill>
              </a:rPr>
              <a:t> </a:t>
            </a:r>
            <a:r>
              <a:rPr lang="en-US" dirty="0" err="1">
                <a:solidFill>
                  <a:schemeClr val="accent2">
                    <a:lumMod val="75000"/>
                  </a:schemeClr>
                </a:solidFill>
              </a:rPr>
              <a:t>puputu‘u</a:t>
            </a:r>
            <a:r>
              <a:rPr lang="en-US" dirty="0">
                <a:solidFill>
                  <a:schemeClr val="accent2">
                    <a:lumMod val="75000"/>
                  </a:schemeClr>
                </a:solidFill>
              </a:rPr>
              <a:t> </a:t>
            </a:r>
            <a:r>
              <a:rPr lang="en-US" dirty="0" err="1">
                <a:solidFill>
                  <a:schemeClr val="accent2">
                    <a:lumMod val="75000"/>
                  </a:schemeClr>
                </a:solidFill>
              </a:rPr>
              <a:t>aí</a:t>
            </a:r>
            <a:endParaRPr lang="en-US" dirty="0">
              <a:solidFill>
                <a:schemeClr val="accent2">
                  <a:lumMod val="75000"/>
                </a:schemeClr>
              </a:solidFill>
            </a:endParaRPr>
          </a:p>
          <a:p>
            <a:endParaRPr lang="en-US" dirty="0">
              <a:solidFill>
                <a:schemeClr val="accent2">
                  <a:lumMod val="75000"/>
                </a:schemeClr>
              </a:solidFill>
            </a:endParaRPr>
          </a:p>
          <a:p>
            <a:r>
              <a:rPr lang="en-US" dirty="0" err="1">
                <a:solidFill>
                  <a:schemeClr val="accent2">
                    <a:lumMod val="75000"/>
                  </a:schemeClr>
                </a:solidFill>
              </a:rPr>
              <a:t>Te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tokoni</a:t>
            </a:r>
            <a:r>
              <a:rPr lang="en-US" dirty="0">
                <a:solidFill>
                  <a:schemeClr val="accent2">
                    <a:lumMod val="75000"/>
                  </a:schemeClr>
                </a:solidFill>
              </a:rPr>
              <a:t> </a:t>
            </a:r>
            <a:r>
              <a:rPr lang="en-US" dirty="0" err="1">
                <a:solidFill>
                  <a:schemeClr val="accent2">
                    <a:lumMod val="75000"/>
                  </a:schemeClr>
                </a:solidFill>
              </a:rPr>
              <a:t>koe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fakafokifoki</a:t>
            </a:r>
            <a:r>
              <a:rPr lang="en-US" dirty="0">
                <a:solidFill>
                  <a:schemeClr val="accent2">
                    <a:lumMod val="75000"/>
                  </a:schemeClr>
                </a:solidFill>
              </a:rPr>
              <a:t> </a:t>
            </a:r>
            <a:r>
              <a:rPr lang="en-US" dirty="0" err="1">
                <a:solidFill>
                  <a:schemeClr val="accent2">
                    <a:lumMod val="75000"/>
                  </a:schemeClr>
                </a:solidFill>
              </a:rPr>
              <a:t>mai</a:t>
            </a:r>
            <a:r>
              <a:rPr lang="en-US" dirty="0">
                <a:solidFill>
                  <a:schemeClr val="accent2">
                    <a:lumMod val="75000"/>
                  </a:schemeClr>
                </a:solidFill>
              </a:rPr>
              <a:t> ‘</a:t>
            </a:r>
            <a:r>
              <a:rPr lang="en-US" dirty="0" err="1">
                <a:solidFill>
                  <a:schemeClr val="accent2">
                    <a:lumMod val="75000"/>
                  </a:schemeClr>
                </a:solidFill>
              </a:rPr>
              <a:t>ene</a:t>
            </a:r>
            <a:r>
              <a:rPr lang="en-US" dirty="0">
                <a:solidFill>
                  <a:schemeClr val="accent2">
                    <a:lumMod val="75000"/>
                  </a:schemeClr>
                </a:solidFill>
              </a:rPr>
              <a:t> </a:t>
            </a:r>
            <a:r>
              <a:rPr lang="en-US" dirty="0" err="1">
                <a:solidFill>
                  <a:schemeClr val="accent2">
                    <a:lumMod val="75000"/>
                  </a:schemeClr>
                </a:solidFill>
              </a:rPr>
              <a:t>fakakaukaú</a:t>
            </a:r>
            <a:r>
              <a:rPr lang="en-US" dirty="0">
                <a:solidFill>
                  <a:schemeClr val="accent2">
                    <a:lumMod val="75000"/>
                  </a:schemeClr>
                </a:solidFill>
              </a:rPr>
              <a:t> ki he </a:t>
            </a:r>
            <a:r>
              <a:rPr lang="en-US" dirty="0" err="1">
                <a:solidFill>
                  <a:schemeClr val="accent2">
                    <a:lumMod val="75000"/>
                  </a:schemeClr>
                </a:solidFill>
              </a:rPr>
              <a:t>taimí</a:t>
            </a:r>
            <a:r>
              <a:rPr lang="en-US" dirty="0">
                <a:solidFill>
                  <a:schemeClr val="accent2">
                    <a:lumMod val="75000"/>
                  </a:schemeClr>
                </a:solidFill>
              </a:rPr>
              <a:t> </a:t>
            </a:r>
            <a:r>
              <a:rPr lang="en-US" dirty="0" err="1">
                <a:solidFill>
                  <a:schemeClr val="accent2">
                    <a:lumMod val="75000"/>
                  </a:schemeClr>
                </a:solidFill>
              </a:rPr>
              <a:t>ni</a:t>
            </a:r>
            <a:r>
              <a:rPr lang="en-US" dirty="0">
                <a:solidFill>
                  <a:schemeClr val="accent2">
                    <a:lumMod val="75000"/>
                  </a:schemeClr>
                </a:solidFill>
              </a:rPr>
              <a:t>.</a:t>
            </a:r>
            <a:endParaRPr lang="en-US">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0C8C60DB-DF79-4B43-9398-DD8A9A1C8817}"/>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38706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3EE3-2521-485F-8B6B-671A4FAFD142}"/>
              </a:ext>
            </a:extLst>
          </p:cNvPr>
          <p:cNvSpPr>
            <a:spLocks noGrp="1"/>
          </p:cNvSpPr>
          <p:nvPr>
            <p:ph type="title"/>
          </p:nvPr>
        </p:nvSpPr>
        <p:spPr>
          <a:xfrm>
            <a:off x="337456" y="365125"/>
            <a:ext cx="11381068" cy="1034617"/>
          </a:xfrm>
          <a:solidFill>
            <a:schemeClr val="accent2">
              <a:lumMod val="60000"/>
              <a:lumOff val="40000"/>
            </a:schemeClr>
          </a:solidFill>
        </p:spPr>
        <p:txBody>
          <a:bodyPr>
            <a:noAutofit/>
          </a:bodyPr>
          <a:lstStyle/>
          <a:p>
            <a:r>
              <a:rPr lang="en-US" sz="3200" dirty="0" err="1">
                <a:solidFill>
                  <a:schemeClr val="accent2">
                    <a:lumMod val="75000"/>
                  </a:schemeClr>
                </a:solidFill>
              </a:rPr>
              <a:t>Founga</a:t>
            </a:r>
            <a:r>
              <a:rPr lang="en-US" sz="3200" dirty="0">
                <a:solidFill>
                  <a:schemeClr val="accent2">
                    <a:lumMod val="75000"/>
                  </a:schemeClr>
                </a:solidFill>
              </a:rPr>
              <a:t> </a:t>
            </a:r>
            <a:r>
              <a:rPr lang="en-US" sz="3200" dirty="0" err="1">
                <a:solidFill>
                  <a:schemeClr val="accent2">
                    <a:lumMod val="75000"/>
                  </a:schemeClr>
                </a:solidFill>
              </a:rPr>
              <a:t>ke</a:t>
            </a:r>
            <a:r>
              <a:rPr lang="en-US" sz="3200" dirty="0">
                <a:solidFill>
                  <a:schemeClr val="accent2">
                    <a:lumMod val="75000"/>
                  </a:schemeClr>
                </a:solidFill>
              </a:rPr>
              <a:t> </a:t>
            </a:r>
            <a:r>
              <a:rPr lang="en-US" sz="3200" dirty="0" err="1">
                <a:solidFill>
                  <a:schemeClr val="accent2">
                    <a:lumMod val="75000"/>
                  </a:schemeClr>
                </a:solidFill>
              </a:rPr>
              <a:t>feinga‘i</a:t>
            </a:r>
            <a:r>
              <a:rPr lang="en-US" sz="3200" dirty="0">
                <a:solidFill>
                  <a:schemeClr val="accent2">
                    <a:lumMod val="75000"/>
                  </a:schemeClr>
                </a:solidFill>
              </a:rPr>
              <a:t> e </a:t>
            </a:r>
            <a:r>
              <a:rPr lang="en-US" sz="3200" dirty="0" err="1">
                <a:solidFill>
                  <a:schemeClr val="accent2">
                    <a:lumMod val="75000"/>
                  </a:schemeClr>
                </a:solidFill>
              </a:rPr>
              <a:t>fānaú</a:t>
            </a:r>
            <a:r>
              <a:rPr lang="en-US" sz="3200" dirty="0">
                <a:solidFill>
                  <a:schemeClr val="accent2">
                    <a:lumMod val="75000"/>
                  </a:schemeClr>
                </a:solidFill>
              </a:rPr>
              <a:t> </a:t>
            </a:r>
            <a:r>
              <a:rPr lang="en-US" sz="3200" dirty="0" err="1">
                <a:solidFill>
                  <a:schemeClr val="accent2">
                    <a:lumMod val="75000"/>
                  </a:schemeClr>
                </a:solidFill>
              </a:rPr>
              <a:t>ke</a:t>
            </a:r>
            <a:r>
              <a:rPr lang="en-US" sz="3200" dirty="0">
                <a:solidFill>
                  <a:schemeClr val="accent2">
                    <a:lumMod val="75000"/>
                  </a:schemeClr>
                </a:solidFill>
              </a:rPr>
              <a:t> </a:t>
            </a:r>
            <a:r>
              <a:rPr lang="en-US" sz="3200" dirty="0" err="1">
                <a:solidFill>
                  <a:schemeClr val="accent2">
                    <a:lumMod val="75000"/>
                  </a:schemeClr>
                </a:solidFill>
              </a:rPr>
              <a:t>nau</a:t>
            </a:r>
            <a:r>
              <a:rPr lang="en-US" sz="3200" dirty="0">
                <a:solidFill>
                  <a:schemeClr val="accent2">
                    <a:lumMod val="75000"/>
                  </a:schemeClr>
                </a:solidFill>
              </a:rPr>
              <a:t> </a:t>
            </a:r>
            <a:r>
              <a:rPr lang="en-US" sz="3200" dirty="0" err="1">
                <a:solidFill>
                  <a:schemeClr val="accent2">
                    <a:lumMod val="75000"/>
                  </a:schemeClr>
                </a:solidFill>
              </a:rPr>
              <a:t>ki‘i</a:t>
            </a:r>
            <a:r>
              <a:rPr lang="en-US" sz="3200" dirty="0">
                <a:solidFill>
                  <a:schemeClr val="accent2">
                    <a:lumMod val="75000"/>
                  </a:schemeClr>
                </a:solidFill>
              </a:rPr>
              <a:t> </a:t>
            </a:r>
            <a:r>
              <a:rPr lang="en-US" sz="3200" dirty="0" err="1">
                <a:solidFill>
                  <a:schemeClr val="accent2">
                    <a:lumMod val="75000"/>
                  </a:schemeClr>
                </a:solidFill>
              </a:rPr>
              <a:t>nonga</a:t>
            </a:r>
            <a:r>
              <a:rPr lang="en-US" sz="3200" dirty="0">
                <a:solidFill>
                  <a:schemeClr val="accent2">
                    <a:lumMod val="75000"/>
                  </a:schemeClr>
                </a:solidFill>
              </a:rPr>
              <a:t> </a:t>
            </a:r>
            <a:r>
              <a:rPr lang="en-US" sz="3200" dirty="0" err="1">
                <a:solidFill>
                  <a:schemeClr val="accent2">
                    <a:lumMod val="75000"/>
                  </a:schemeClr>
                </a:solidFill>
              </a:rPr>
              <a:t>hifo</a:t>
            </a:r>
            <a:r>
              <a:rPr lang="en-US" sz="3200" dirty="0">
                <a:solidFill>
                  <a:schemeClr val="accent2">
                    <a:lumMod val="75000"/>
                  </a:schemeClr>
                </a:solidFill>
              </a:rPr>
              <a:t>:  </a:t>
            </a:r>
            <a:r>
              <a:rPr lang="en-US" sz="3200" dirty="0" err="1">
                <a:solidFill>
                  <a:schemeClr val="accent2">
                    <a:lumMod val="75000"/>
                  </a:schemeClr>
                </a:solidFill>
              </a:rPr>
              <a:t>Mānava</a:t>
            </a:r>
            <a:r>
              <a:rPr lang="en-US" sz="3200" dirty="0">
                <a:solidFill>
                  <a:schemeClr val="accent2">
                    <a:lumMod val="75000"/>
                  </a:schemeClr>
                </a:solidFill>
              </a:rPr>
              <a:t> </a:t>
            </a:r>
            <a:r>
              <a:rPr lang="en-US" sz="3200" dirty="0" err="1">
                <a:solidFill>
                  <a:schemeClr val="accent2">
                    <a:lumMod val="75000"/>
                  </a:schemeClr>
                </a:solidFill>
              </a:rPr>
              <a:t>mo</a:t>
            </a:r>
            <a:r>
              <a:rPr lang="en-US" sz="3200" dirty="0">
                <a:solidFill>
                  <a:schemeClr val="accent2">
                    <a:lumMod val="75000"/>
                  </a:schemeClr>
                </a:solidFill>
              </a:rPr>
              <a:t> </a:t>
            </a:r>
            <a:r>
              <a:rPr lang="en-US" sz="3200" dirty="0" err="1">
                <a:solidFill>
                  <a:schemeClr val="accent2">
                    <a:lumMod val="75000"/>
                  </a:schemeClr>
                </a:solidFill>
              </a:rPr>
              <a:t>tokanga</a:t>
            </a:r>
            <a:endParaRPr lang="en-US" sz="3200" dirty="0">
              <a:solidFill>
                <a:schemeClr val="accent2">
                  <a:lumMod val="75000"/>
                </a:schemeClr>
              </a:solidFill>
            </a:endParaRPr>
          </a:p>
        </p:txBody>
      </p:sp>
      <p:sp>
        <p:nvSpPr>
          <p:cNvPr id="3" name="Content Placeholder 2">
            <a:extLst>
              <a:ext uri="{FF2B5EF4-FFF2-40B4-BE49-F238E27FC236}">
                <a16:creationId xmlns:a16="http://schemas.microsoft.com/office/drawing/2014/main" id="{59488986-E5F6-46A2-BAFA-BCE7361440E2}"/>
              </a:ext>
            </a:extLst>
          </p:cNvPr>
          <p:cNvSpPr>
            <a:spLocks noGrp="1"/>
          </p:cNvSpPr>
          <p:nvPr>
            <p:ph idx="1"/>
          </p:nvPr>
        </p:nvSpPr>
        <p:spPr>
          <a:xfrm>
            <a:off x="337456" y="1532029"/>
            <a:ext cx="11381068" cy="4296398"/>
          </a:xfrm>
        </p:spPr>
        <p:txBody>
          <a:bodyPr vert="horz" lIns="91440" tIns="45720" rIns="91440" bIns="45720" rtlCol="0" anchor="t">
            <a:normAutofit/>
          </a:bodyPr>
          <a:lstStyle/>
          <a:p>
            <a:r>
              <a:rPr lang="en-US" sz="2400" dirty="0">
                <a:solidFill>
                  <a:schemeClr val="accent2">
                    <a:lumMod val="75000"/>
                  </a:schemeClr>
                </a:solidFill>
              </a:rPr>
              <a:t>Tau </a:t>
            </a:r>
            <a:r>
              <a:rPr lang="en-US" sz="2400" dirty="0" err="1">
                <a:solidFill>
                  <a:schemeClr val="accent2">
                    <a:lumMod val="75000"/>
                  </a:schemeClr>
                </a:solidFill>
              </a:rPr>
              <a:t>fakamānava</a:t>
            </a:r>
            <a:r>
              <a:rPr lang="en-US" sz="2400" dirty="0">
                <a:solidFill>
                  <a:schemeClr val="accent2">
                    <a:lumMod val="75000"/>
                  </a:schemeClr>
                </a:solidFill>
              </a:rPr>
              <a:t> </a:t>
            </a:r>
            <a:r>
              <a:rPr lang="en-US" sz="2400" dirty="0" err="1">
                <a:solidFill>
                  <a:schemeClr val="accent2">
                    <a:lumMod val="75000"/>
                  </a:schemeClr>
                </a:solidFill>
              </a:rPr>
              <a:t>loloa</a:t>
            </a:r>
            <a:r>
              <a:rPr lang="en-US" sz="2400" dirty="0">
                <a:solidFill>
                  <a:schemeClr val="accent2">
                    <a:lumMod val="75000"/>
                  </a:schemeClr>
                </a:solidFill>
              </a:rPr>
              <a:t>: </a:t>
            </a:r>
            <a:r>
              <a:rPr lang="en-US" sz="2400" dirty="0" err="1">
                <a:solidFill>
                  <a:schemeClr val="accent2">
                    <a:lumMod val="75000"/>
                  </a:schemeClr>
                </a:solidFill>
              </a:rPr>
              <a:t>sekoni</a:t>
            </a:r>
            <a:r>
              <a:rPr lang="en-US" sz="2400" dirty="0">
                <a:solidFill>
                  <a:schemeClr val="accent2">
                    <a:lumMod val="75000"/>
                  </a:schemeClr>
                </a:solidFill>
              </a:rPr>
              <a:t> e 4 mihi </a:t>
            </a:r>
            <a:r>
              <a:rPr lang="en-US" sz="2400" dirty="0" err="1">
                <a:solidFill>
                  <a:schemeClr val="accent2">
                    <a:lumMod val="75000"/>
                  </a:schemeClr>
                </a:solidFill>
              </a:rPr>
              <a:t>ho‘o</a:t>
            </a:r>
            <a:r>
              <a:rPr lang="en-US" sz="2400" dirty="0">
                <a:solidFill>
                  <a:schemeClr val="accent2">
                    <a:lumMod val="75000"/>
                  </a:schemeClr>
                </a:solidFill>
              </a:rPr>
              <a:t> </a:t>
            </a:r>
            <a:r>
              <a:rPr lang="en-US" sz="2400" dirty="0" err="1">
                <a:solidFill>
                  <a:schemeClr val="accent2">
                    <a:lumMod val="75000"/>
                  </a:schemeClr>
                </a:solidFill>
              </a:rPr>
              <a:t>mānavá</a:t>
            </a:r>
            <a:r>
              <a:rPr lang="en-US" sz="2400" dirty="0">
                <a:solidFill>
                  <a:schemeClr val="accent2">
                    <a:lumMod val="75000"/>
                  </a:schemeClr>
                </a:solidFill>
              </a:rPr>
              <a:t> ki </a:t>
            </a:r>
            <a:r>
              <a:rPr lang="en-US" sz="2400" dirty="0" err="1">
                <a:solidFill>
                  <a:schemeClr val="accent2">
                    <a:lumMod val="75000"/>
                  </a:schemeClr>
                </a:solidFill>
              </a:rPr>
              <a:t>loto</a:t>
            </a:r>
            <a:r>
              <a:rPr lang="en-US" sz="2400" dirty="0">
                <a:solidFill>
                  <a:schemeClr val="accent2">
                    <a:lumMod val="75000"/>
                  </a:schemeClr>
                </a:solidFill>
              </a:rPr>
              <a:t> he </a:t>
            </a:r>
            <a:r>
              <a:rPr lang="en-US" sz="2400" dirty="0" err="1">
                <a:solidFill>
                  <a:schemeClr val="accent2">
                    <a:lumMod val="75000"/>
                  </a:schemeClr>
                </a:solidFill>
              </a:rPr>
              <a:t>ihú</a:t>
            </a:r>
            <a:r>
              <a:rPr lang="en-US" sz="2400" dirty="0">
                <a:solidFill>
                  <a:schemeClr val="accent2">
                    <a:lumMod val="75000"/>
                  </a:schemeClr>
                </a:solidFill>
              </a:rPr>
              <a:t>, </a:t>
            </a:r>
            <a:r>
              <a:rPr lang="en-US" sz="2400" dirty="0" err="1">
                <a:solidFill>
                  <a:schemeClr val="accent2">
                    <a:lumMod val="75000"/>
                  </a:schemeClr>
                </a:solidFill>
              </a:rPr>
              <a:t>sekoni</a:t>
            </a:r>
            <a:r>
              <a:rPr lang="en-US" sz="2400" dirty="0">
                <a:solidFill>
                  <a:schemeClr val="accent2">
                    <a:lumMod val="75000"/>
                  </a:schemeClr>
                </a:solidFill>
              </a:rPr>
              <a:t> e 6, </a:t>
            </a:r>
            <a:r>
              <a:rPr lang="en-US" sz="2400" dirty="0" err="1">
                <a:solidFill>
                  <a:schemeClr val="accent2">
                    <a:lumMod val="75000"/>
                  </a:schemeClr>
                </a:solidFill>
              </a:rPr>
              <a:t>tukuange</a:t>
            </a:r>
            <a:r>
              <a:rPr lang="en-US" sz="2400" dirty="0">
                <a:solidFill>
                  <a:schemeClr val="accent2">
                    <a:lumMod val="75000"/>
                  </a:schemeClr>
                </a:solidFill>
              </a:rPr>
              <a:t> </a:t>
            </a:r>
            <a:r>
              <a:rPr lang="en-US" sz="2400" dirty="0" err="1">
                <a:solidFill>
                  <a:schemeClr val="accent2">
                    <a:lumMod val="75000"/>
                  </a:schemeClr>
                </a:solidFill>
              </a:rPr>
              <a:t>mamalie</a:t>
            </a:r>
            <a:r>
              <a:rPr lang="en-US" sz="2400" dirty="0">
                <a:solidFill>
                  <a:schemeClr val="accent2">
                    <a:lumMod val="75000"/>
                  </a:schemeClr>
                </a:solidFill>
              </a:rPr>
              <a:t> </a:t>
            </a:r>
            <a:r>
              <a:rPr lang="en-US" sz="2400" dirty="0" err="1">
                <a:solidFill>
                  <a:schemeClr val="accent2">
                    <a:lumMod val="75000"/>
                  </a:schemeClr>
                </a:solidFill>
              </a:rPr>
              <a:t>mai</a:t>
            </a:r>
            <a:r>
              <a:rPr lang="en-US" sz="2400" dirty="0">
                <a:solidFill>
                  <a:schemeClr val="accent2">
                    <a:lumMod val="75000"/>
                  </a:schemeClr>
                </a:solidFill>
              </a:rPr>
              <a:t> e </a:t>
            </a:r>
            <a:r>
              <a:rPr lang="en-US" sz="2400" dirty="0" err="1">
                <a:solidFill>
                  <a:schemeClr val="accent2">
                    <a:lumMod val="75000"/>
                  </a:schemeClr>
                </a:solidFill>
              </a:rPr>
              <a:t>mānavá</a:t>
            </a:r>
            <a:r>
              <a:rPr lang="en-US" sz="2400" dirty="0">
                <a:solidFill>
                  <a:schemeClr val="accent2">
                    <a:lumMod val="75000"/>
                  </a:schemeClr>
                </a:solidFill>
              </a:rPr>
              <a:t> he </a:t>
            </a:r>
            <a:r>
              <a:rPr lang="en-US" sz="2400" dirty="0" err="1">
                <a:solidFill>
                  <a:schemeClr val="accent2">
                    <a:lumMod val="75000"/>
                  </a:schemeClr>
                </a:solidFill>
              </a:rPr>
              <a:t>ngutú</a:t>
            </a:r>
            <a:r>
              <a:rPr lang="en-US" sz="2400" dirty="0">
                <a:solidFill>
                  <a:schemeClr val="accent2">
                    <a:lumMod val="75000"/>
                  </a:schemeClr>
                </a:solidFill>
              </a:rPr>
              <a:t>.</a:t>
            </a:r>
          </a:p>
          <a:p>
            <a:endParaRPr lang="en-US" sz="2400" dirty="0">
              <a:solidFill>
                <a:schemeClr val="accent2">
                  <a:lumMod val="75000"/>
                </a:schemeClr>
              </a:solidFill>
            </a:endParaRPr>
          </a:p>
          <a:p>
            <a:r>
              <a:rPr lang="en-US" sz="2400" dirty="0" err="1">
                <a:solidFill>
                  <a:schemeClr val="accent2">
                    <a:lumMod val="75000"/>
                  </a:schemeClr>
                </a:solidFill>
              </a:rPr>
              <a:t>Lolotonga</a:t>
            </a:r>
            <a:r>
              <a:rPr lang="en-US" sz="2400" dirty="0">
                <a:solidFill>
                  <a:schemeClr val="accent2">
                    <a:lumMod val="75000"/>
                  </a:schemeClr>
                </a:solidFill>
              </a:rPr>
              <a:t> </a:t>
            </a:r>
            <a:r>
              <a:rPr lang="en-US" sz="2400" dirty="0" err="1">
                <a:solidFill>
                  <a:schemeClr val="accent2">
                    <a:lumMod val="75000"/>
                  </a:schemeClr>
                </a:solidFill>
              </a:rPr>
              <a:t>ho‘o</a:t>
            </a:r>
            <a:r>
              <a:rPr lang="en-US" sz="2400" dirty="0">
                <a:solidFill>
                  <a:schemeClr val="accent2">
                    <a:lumMod val="75000"/>
                  </a:schemeClr>
                </a:solidFill>
              </a:rPr>
              <a:t> </a:t>
            </a:r>
            <a:r>
              <a:rPr lang="en-US" sz="2400" dirty="0" err="1">
                <a:solidFill>
                  <a:schemeClr val="accent2">
                    <a:lumMod val="75000"/>
                  </a:schemeClr>
                </a:solidFill>
              </a:rPr>
              <a:t>mihi‘i</a:t>
            </a:r>
            <a:r>
              <a:rPr lang="en-US" sz="2400" dirty="0">
                <a:solidFill>
                  <a:schemeClr val="accent2">
                    <a:lumMod val="75000"/>
                  </a:schemeClr>
                </a:solidFill>
              </a:rPr>
              <a:t> </a:t>
            </a:r>
            <a:r>
              <a:rPr lang="en-US" sz="2400" dirty="0" err="1">
                <a:solidFill>
                  <a:schemeClr val="accent2">
                    <a:lumMod val="75000"/>
                  </a:schemeClr>
                </a:solidFill>
              </a:rPr>
              <a:t>ho‘o</a:t>
            </a:r>
            <a:r>
              <a:rPr lang="en-US" sz="2400" dirty="0">
                <a:solidFill>
                  <a:schemeClr val="accent2">
                    <a:lumMod val="75000"/>
                  </a:schemeClr>
                </a:solidFill>
              </a:rPr>
              <a:t> </a:t>
            </a:r>
            <a:r>
              <a:rPr lang="en-US" sz="2400" dirty="0" err="1">
                <a:solidFill>
                  <a:schemeClr val="accent2">
                    <a:lumMod val="75000"/>
                  </a:schemeClr>
                </a:solidFill>
              </a:rPr>
              <a:t>mānavá</a:t>
            </a:r>
            <a:r>
              <a:rPr lang="en-US" sz="2400" dirty="0">
                <a:solidFill>
                  <a:schemeClr val="accent2">
                    <a:lumMod val="75000"/>
                  </a:schemeClr>
                </a:solidFill>
              </a:rPr>
              <a:t>, </a:t>
            </a:r>
            <a:r>
              <a:rPr lang="en-US" sz="2400" dirty="0" err="1">
                <a:solidFill>
                  <a:schemeClr val="accent2">
                    <a:lumMod val="75000"/>
                  </a:schemeClr>
                </a:solidFill>
              </a:rPr>
              <a:t>feinga</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fakatokanga‘i</a:t>
            </a:r>
            <a:r>
              <a:rPr lang="en-US" sz="2400" dirty="0">
                <a:solidFill>
                  <a:schemeClr val="accent2">
                    <a:lumMod val="75000"/>
                  </a:schemeClr>
                </a:solidFill>
              </a:rPr>
              <a:t> ho ‘</a:t>
            </a:r>
            <a:r>
              <a:rPr lang="en-US" sz="2400" dirty="0" err="1">
                <a:solidFill>
                  <a:schemeClr val="accent2">
                    <a:lumMod val="75000"/>
                  </a:schemeClr>
                </a:solidFill>
              </a:rPr>
              <a:t>ātakaí</a:t>
            </a:r>
            <a:r>
              <a:rPr lang="en-US" sz="2400" dirty="0">
                <a:solidFill>
                  <a:schemeClr val="accent2">
                    <a:lumMod val="75000"/>
                  </a:schemeClr>
                </a:solidFill>
              </a:rPr>
              <a:t>, </a:t>
            </a:r>
            <a:r>
              <a:rPr lang="en-US" sz="2400" dirty="0" err="1">
                <a:solidFill>
                  <a:schemeClr val="accent2">
                    <a:lumMod val="75000"/>
                  </a:schemeClr>
                </a:solidFill>
              </a:rPr>
              <a:t>ngāue‘aki</a:t>
            </a:r>
            <a:r>
              <a:rPr lang="en-US" sz="2400" dirty="0">
                <a:solidFill>
                  <a:schemeClr val="accent2">
                    <a:lumMod val="75000"/>
                  </a:schemeClr>
                </a:solidFill>
              </a:rPr>
              <a:t> e </a:t>
            </a:r>
            <a:r>
              <a:rPr lang="en-US" sz="2400" dirty="0" err="1">
                <a:solidFill>
                  <a:schemeClr val="accent2">
                    <a:lumMod val="75000"/>
                  </a:schemeClr>
                </a:solidFill>
              </a:rPr>
              <a:t>kotoa</a:t>
            </a:r>
            <a:r>
              <a:rPr lang="en-US" sz="2400" dirty="0">
                <a:solidFill>
                  <a:schemeClr val="accent2">
                    <a:lumMod val="75000"/>
                  </a:schemeClr>
                </a:solidFill>
              </a:rPr>
              <a:t> ho </a:t>
            </a:r>
            <a:r>
              <a:rPr lang="en-US" sz="2400" dirty="0" err="1">
                <a:solidFill>
                  <a:schemeClr val="accent2">
                    <a:lumMod val="75000"/>
                  </a:schemeClr>
                </a:solidFill>
              </a:rPr>
              <a:t>ngaahi</a:t>
            </a:r>
            <a:r>
              <a:rPr lang="en-US" sz="2400" dirty="0">
                <a:solidFill>
                  <a:schemeClr val="accent2">
                    <a:lumMod val="75000"/>
                  </a:schemeClr>
                </a:solidFill>
              </a:rPr>
              <a:t> </a:t>
            </a:r>
            <a:r>
              <a:rPr lang="en-US" sz="2400" dirty="0" err="1">
                <a:solidFill>
                  <a:schemeClr val="accent2">
                    <a:lumMod val="75000"/>
                  </a:schemeClr>
                </a:solidFill>
              </a:rPr>
              <a:t>ongó</a:t>
            </a:r>
            <a:r>
              <a:rPr lang="en-US" sz="2400" dirty="0">
                <a:solidFill>
                  <a:schemeClr val="accent2">
                    <a:lumMod val="75000"/>
                  </a:schemeClr>
                </a:solidFill>
              </a:rPr>
              <a:t>.</a:t>
            </a:r>
            <a:endParaRPr lang="en-US" sz="2400" dirty="0">
              <a:solidFill>
                <a:schemeClr val="accent2">
                  <a:lumMod val="75000"/>
                </a:schemeClr>
              </a:solidFill>
              <a:cs typeface="Calibri"/>
            </a:endParaRPr>
          </a:p>
          <a:p>
            <a:endParaRPr lang="en-US" sz="2400" dirty="0">
              <a:solidFill>
                <a:schemeClr val="accent2">
                  <a:lumMod val="75000"/>
                </a:schemeClr>
              </a:solidFill>
            </a:endParaRPr>
          </a:p>
          <a:p>
            <a:r>
              <a:rPr lang="en-US" sz="2400" dirty="0"/>
              <a:t> </a:t>
            </a:r>
            <a:r>
              <a:rPr lang="en-US" sz="2400" dirty="0" err="1">
                <a:solidFill>
                  <a:schemeClr val="accent2">
                    <a:lumMod val="75000"/>
                  </a:schemeClr>
                </a:solidFill>
              </a:rPr>
              <a:t>Feinga</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fakatokanga'i</a:t>
            </a:r>
            <a:r>
              <a:rPr lang="en-US" sz="2400" dirty="0">
                <a:solidFill>
                  <a:schemeClr val="accent2">
                    <a:lumMod val="75000"/>
                  </a:schemeClr>
                </a:solidFill>
              </a:rPr>
              <a:t> e </a:t>
            </a:r>
            <a:r>
              <a:rPr lang="en-US" sz="2400" dirty="0" err="1">
                <a:solidFill>
                  <a:schemeClr val="accent2">
                    <a:lumMod val="75000"/>
                  </a:schemeClr>
                </a:solidFill>
              </a:rPr>
              <a:t>fanga</a:t>
            </a:r>
            <a:r>
              <a:rPr lang="en-US" sz="2400" dirty="0">
                <a:solidFill>
                  <a:schemeClr val="accent2">
                    <a:lumMod val="75000"/>
                  </a:schemeClr>
                </a:solidFill>
              </a:rPr>
              <a:t> </a:t>
            </a:r>
            <a:r>
              <a:rPr lang="en-US" sz="2400" dirty="0" err="1">
                <a:solidFill>
                  <a:schemeClr val="accent2">
                    <a:lumMod val="75000"/>
                  </a:schemeClr>
                </a:solidFill>
              </a:rPr>
              <a:t>ki‘i</a:t>
            </a:r>
            <a:r>
              <a:rPr lang="en-US" sz="2400" dirty="0">
                <a:solidFill>
                  <a:schemeClr val="accent2">
                    <a:lumMod val="75000"/>
                  </a:schemeClr>
                </a:solidFill>
              </a:rPr>
              <a:t> </a:t>
            </a:r>
            <a:r>
              <a:rPr lang="en-US" sz="2400" dirty="0" err="1">
                <a:solidFill>
                  <a:schemeClr val="accent2">
                    <a:lumMod val="75000"/>
                  </a:schemeClr>
                </a:solidFill>
              </a:rPr>
              <a:t>me‘a</a:t>
            </a:r>
            <a:r>
              <a:rPr lang="en-US" sz="2400" dirty="0">
                <a:solidFill>
                  <a:schemeClr val="accent2">
                    <a:lumMod val="75000"/>
                  </a:schemeClr>
                </a:solidFill>
              </a:rPr>
              <a:t> ‘</a:t>
            </a:r>
            <a:r>
              <a:rPr lang="en-US" sz="2400" dirty="0" err="1">
                <a:solidFill>
                  <a:schemeClr val="accent2">
                    <a:lumMod val="75000"/>
                  </a:schemeClr>
                </a:solidFill>
              </a:rPr>
              <a:t>i</a:t>
            </a:r>
            <a:r>
              <a:rPr lang="en-US" sz="2400" dirty="0">
                <a:solidFill>
                  <a:schemeClr val="accent2">
                    <a:lumMod val="75000"/>
                  </a:schemeClr>
                </a:solidFill>
              </a:rPr>
              <a:t> ho ‘</a:t>
            </a:r>
            <a:r>
              <a:rPr lang="en-US" sz="2400" dirty="0" err="1">
                <a:solidFill>
                  <a:schemeClr val="accent2">
                    <a:lumMod val="75000"/>
                  </a:schemeClr>
                </a:solidFill>
              </a:rPr>
              <a:t>atamaí</a:t>
            </a:r>
            <a:r>
              <a:rPr lang="en-US" sz="2400" dirty="0">
                <a:solidFill>
                  <a:schemeClr val="accent2">
                    <a:lumMod val="75000"/>
                  </a:schemeClr>
                </a:solidFill>
              </a:rPr>
              <a:t> ‘a ē ‘</a:t>
            </a:r>
            <a:r>
              <a:rPr lang="en-US" sz="2400" dirty="0" err="1">
                <a:solidFill>
                  <a:schemeClr val="accent2">
                    <a:lumMod val="75000"/>
                  </a:schemeClr>
                </a:solidFill>
              </a:rPr>
              <a:t>oku</a:t>
            </a:r>
            <a:r>
              <a:rPr lang="en-US" sz="2400" dirty="0">
                <a:solidFill>
                  <a:schemeClr val="accent2">
                    <a:lumMod val="75000"/>
                  </a:schemeClr>
                </a:solidFill>
              </a:rPr>
              <a:t> ‘</a:t>
            </a:r>
            <a:r>
              <a:rPr lang="en-US" sz="2400" dirty="0" err="1">
                <a:solidFill>
                  <a:schemeClr val="accent2">
                    <a:lumMod val="75000"/>
                  </a:schemeClr>
                </a:solidFill>
              </a:rPr>
              <a:t>ikai</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fa‘a</a:t>
            </a:r>
            <a:r>
              <a:rPr lang="en-US" sz="2400" dirty="0">
                <a:solidFill>
                  <a:schemeClr val="accent2">
                    <a:lumMod val="75000"/>
                  </a:schemeClr>
                </a:solidFill>
              </a:rPr>
              <a:t> </a:t>
            </a:r>
            <a:r>
              <a:rPr lang="en-US" sz="2400" dirty="0" err="1">
                <a:solidFill>
                  <a:schemeClr val="accent2">
                    <a:lumMod val="75000"/>
                  </a:schemeClr>
                </a:solidFill>
              </a:rPr>
              <a:t>fakatokanga‘í</a:t>
            </a:r>
            <a:r>
              <a:rPr lang="en-US" sz="2400" dirty="0">
                <a:solidFill>
                  <a:schemeClr val="accent2">
                    <a:lumMod val="75000"/>
                  </a:schemeClr>
                </a:solidFill>
              </a:rPr>
              <a:t>, </a:t>
            </a:r>
            <a:r>
              <a:rPr lang="en-US" sz="2400" dirty="0" err="1">
                <a:solidFill>
                  <a:schemeClr val="accent2">
                    <a:lumMod val="75000"/>
                  </a:schemeClr>
                </a:solidFill>
              </a:rPr>
              <a:t>hangē</a:t>
            </a:r>
            <a:r>
              <a:rPr lang="en-US" sz="2400" dirty="0">
                <a:solidFill>
                  <a:schemeClr val="accent2">
                    <a:lumMod val="75000"/>
                  </a:schemeClr>
                </a:solidFill>
              </a:rPr>
              <a:t> ko ha </a:t>
            </a:r>
            <a:r>
              <a:rPr lang="en-US" sz="2400" dirty="0" err="1">
                <a:solidFill>
                  <a:schemeClr val="accent2">
                    <a:lumMod val="75000"/>
                  </a:schemeClr>
                </a:solidFill>
              </a:rPr>
              <a:t>fo‘i</a:t>
            </a:r>
            <a:r>
              <a:rPr lang="en-US" sz="2400" dirty="0">
                <a:solidFill>
                  <a:schemeClr val="accent2">
                    <a:lumMod val="75000"/>
                  </a:schemeClr>
                </a:solidFill>
              </a:rPr>
              <a:t> </a:t>
            </a:r>
            <a:r>
              <a:rPr lang="en-US" sz="2400" dirty="0" err="1">
                <a:solidFill>
                  <a:schemeClr val="accent2">
                    <a:lumMod val="75000"/>
                  </a:schemeClr>
                </a:solidFill>
              </a:rPr>
              <a:t>ongo</a:t>
            </a:r>
            <a:r>
              <a:rPr lang="en-US" sz="2400" dirty="0">
                <a:solidFill>
                  <a:schemeClr val="accent2">
                    <a:lumMod val="75000"/>
                  </a:schemeClr>
                </a:solidFill>
              </a:rPr>
              <a:t>, pe ko ha </a:t>
            </a:r>
            <a:r>
              <a:rPr lang="en-US" sz="2400" dirty="0" err="1">
                <a:solidFill>
                  <a:schemeClr val="accent2">
                    <a:lumMod val="75000"/>
                  </a:schemeClr>
                </a:solidFill>
              </a:rPr>
              <a:t>me‘a</a:t>
            </a:r>
            <a:r>
              <a:rPr lang="en-US" sz="2400" dirty="0">
                <a:solidFill>
                  <a:schemeClr val="accent2">
                    <a:lumMod val="75000"/>
                  </a:schemeClr>
                </a:solidFill>
              </a:rPr>
              <a:t> ‘</a:t>
            </a:r>
            <a:r>
              <a:rPr lang="en-US" sz="2400" dirty="0" err="1">
                <a:solidFill>
                  <a:schemeClr val="accent2">
                    <a:lumMod val="75000"/>
                  </a:schemeClr>
                </a:solidFill>
              </a:rPr>
              <a:t>oku</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ala </a:t>
            </a:r>
            <a:r>
              <a:rPr lang="en-US" sz="2400" dirty="0" err="1">
                <a:solidFill>
                  <a:schemeClr val="accent2">
                    <a:lumMod val="75000"/>
                  </a:schemeClr>
                </a:solidFill>
              </a:rPr>
              <a:t>angamaheni</a:t>
            </a:r>
            <a:r>
              <a:rPr lang="en-US" sz="2400" dirty="0">
                <a:solidFill>
                  <a:schemeClr val="accent2">
                    <a:lumMod val="75000"/>
                  </a:schemeClr>
                </a:solidFill>
              </a:rPr>
              <a:t> ki ai ka </a:t>
            </a:r>
            <a:r>
              <a:rPr lang="en-US" sz="2400" dirty="0" err="1">
                <a:solidFill>
                  <a:schemeClr val="accent2">
                    <a:lumMod val="75000"/>
                  </a:schemeClr>
                </a:solidFill>
              </a:rPr>
              <a:t>kuo</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fakatokanga‘i</a:t>
            </a:r>
            <a:r>
              <a:rPr lang="en-US" sz="2400" dirty="0">
                <a:solidFill>
                  <a:schemeClr val="accent2">
                    <a:lumMod val="75000"/>
                  </a:schemeClr>
                </a:solidFill>
              </a:rPr>
              <a:t> </a:t>
            </a:r>
            <a:r>
              <a:rPr lang="en-US" sz="2400" dirty="0" err="1">
                <a:solidFill>
                  <a:schemeClr val="accent2">
                    <a:lumMod val="75000"/>
                  </a:schemeClr>
                </a:solidFill>
              </a:rPr>
              <a:t>hono</a:t>
            </a:r>
            <a:r>
              <a:rPr lang="en-US" sz="2400" dirty="0">
                <a:solidFill>
                  <a:schemeClr val="accent2">
                    <a:lumMod val="75000"/>
                  </a:schemeClr>
                </a:solidFill>
              </a:rPr>
              <a:t> </a:t>
            </a:r>
            <a:r>
              <a:rPr lang="en-US" sz="2400" dirty="0" err="1">
                <a:solidFill>
                  <a:schemeClr val="accent2">
                    <a:lumMod val="75000"/>
                  </a:schemeClr>
                </a:solidFill>
              </a:rPr>
              <a:t>fuó</a:t>
            </a:r>
            <a:r>
              <a:rPr lang="en-US" sz="2400" dirty="0">
                <a:solidFill>
                  <a:schemeClr val="accent2">
                    <a:lumMod val="75000"/>
                  </a:schemeClr>
                </a:solidFill>
              </a:rPr>
              <a:t> </a:t>
            </a:r>
            <a:r>
              <a:rPr lang="en-US" sz="2400" dirty="0" err="1">
                <a:solidFill>
                  <a:schemeClr val="accent2">
                    <a:lumMod val="75000"/>
                  </a:schemeClr>
                </a:solidFill>
              </a:rPr>
              <a:t>mo</a:t>
            </a:r>
            <a:r>
              <a:rPr lang="en-US" sz="2400" dirty="0">
                <a:solidFill>
                  <a:schemeClr val="accent2">
                    <a:lumMod val="75000"/>
                  </a:schemeClr>
                </a:solidFill>
              </a:rPr>
              <a:t> e </a:t>
            </a:r>
            <a:r>
              <a:rPr lang="en-US" sz="2400" dirty="0" err="1">
                <a:solidFill>
                  <a:schemeClr val="accent2">
                    <a:lumMod val="75000"/>
                  </a:schemeClr>
                </a:solidFill>
              </a:rPr>
              <a:t>fōtungá</a:t>
            </a:r>
            <a:r>
              <a:rPr lang="en-US" sz="2400" dirty="0">
                <a:solidFill>
                  <a:schemeClr val="accent2">
                    <a:lumMod val="75000"/>
                  </a:schemeClr>
                </a:solidFill>
              </a:rPr>
              <a:t>.</a:t>
            </a:r>
            <a:endParaRPr lang="en-US" sz="2400" dirty="0">
              <a:solidFill>
                <a:schemeClr val="accent2">
                  <a:lumMod val="75000"/>
                </a:schemeClr>
              </a:solidFill>
              <a:cs typeface="Calibri"/>
            </a:endParaRPr>
          </a:p>
        </p:txBody>
      </p:sp>
      <p:sp>
        <p:nvSpPr>
          <p:cNvPr id="4" name="Title 1">
            <a:extLst>
              <a:ext uri="{FF2B5EF4-FFF2-40B4-BE49-F238E27FC236}">
                <a16:creationId xmlns:a16="http://schemas.microsoft.com/office/drawing/2014/main" id="{AEB10525-CF9D-4643-8B3C-9A7670746E05}"/>
              </a:ext>
            </a:extLst>
          </p:cNvPr>
          <p:cNvSpPr txBox="1">
            <a:spLocks/>
          </p:cNvSpPr>
          <p:nvPr/>
        </p:nvSpPr>
        <p:spPr>
          <a:xfrm>
            <a:off x="1012377" y="1399743"/>
            <a:ext cx="3388419" cy="45609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4000" dirty="0"/>
          </a:p>
        </p:txBody>
      </p:sp>
      <p:pic>
        <p:nvPicPr>
          <p:cNvPr id="5" name="Picture 4" descr="unicef_logo">
            <a:extLst>
              <a:ext uri="{FF2B5EF4-FFF2-40B4-BE49-F238E27FC236}">
                <a16:creationId xmlns:a16="http://schemas.microsoft.com/office/drawing/2014/main" id="{201F7354-FB1B-4238-8067-E3E84AA88068}"/>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57344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9A8A-AAD5-498D-BA7D-9CE6B2170568}"/>
              </a:ext>
            </a:extLst>
          </p:cNvPr>
          <p:cNvSpPr>
            <a:spLocks noGrp="1"/>
          </p:cNvSpPr>
          <p:nvPr>
            <p:ph type="title"/>
          </p:nvPr>
        </p:nvSpPr>
        <p:spPr>
          <a:xfrm>
            <a:off x="337455" y="152061"/>
            <a:ext cx="11425457" cy="975403"/>
          </a:xfrm>
          <a:solidFill>
            <a:schemeClr val="accent2">
              <a:lumMod val="60000"/>
              <a:lumOff val="40000"/>
            </a:schemeClr>
          </a:solidFill>
        </p:spPr>
        <p:txBody>
          <a:bodyPr>
            <a:normAutofit/>
          </a:bodyPr>
          <a:lstStyle/>
          <a:p>
            <a:r>
              <a:rPr lang="en-US" sz="4000" dirty="0"/>
              <a:t>Ko e </a:t>
            </a:r>
            <a:r>
              <a:rPr lang="en-US" sz="4000" dirty="0" err="1"/>
              <a:t>ngaahi</a:t>
            </a:r>
            <a:r>
              <a:rPr lang="en-US" sz="4000" dirty="0"/>
              <a:t> </a:t>
            </a:r>
            <a:r>
              <a:rPr lang="en-US" sz="4000" dirty="0" err="1"/>
              <a:t>founga</a:t>
            </a:r>
            <a:r>
              <a:rPr lang="en-US" sz="4000" dirty="0"/>
              <a:t> </a:t>
            </a:r>
            <a:r>
              <a:rPr lang="en-US" sz="4000" dirty="0" err="1"/>
              <a:t>ke</a:t>
            </a:r>
            <a:r>
              <a:rPr lang="en-US" sz="4000" dirty="0"/>
              <a:t> </a:t>
            </a:r>
            <a:r>
              <a:rPr lang="en-US" sz="4000" dirty="0" err="1"/>
              <a:t>tokoni</a:t>
            </a:r>
            <a:r>
              <a:rPr lang="en-US" sz="4000" dirty="0"/>
              <a:t> ki he </a:t>
            </a:r>
            <a:r>
              <a:rPr lang="en-US" sz="4000" dirty="0" err="1"/>
              <a:t>fakanonga</a:t>
            </a:r>
            <a:r>
              <a:rPr lang="en-US" sz="4000" dirty="0"/>
              <a:t>:</a:t>
            </a:r>
            <a:endParaRPr lang="en-US" sz="4000" dirty="0">
              <a:cs typeface="Calibri Light"/>
            </a:endParaRPr>
          </a:p>
        </p:txBody>
      </p:sp>
      <p:sp>
        <p:nvSpPr>
          <p:cNvPr id="3" name="Content Placeholder 2">
            <a:extLst>
              <a:ext uri="{FF2B5EF4-FFF2-40B4-BE49-F238E27FC236}">
                <a16:creationId xmlns:a16="http://schemas.microsoft.com/office/drawing/2014/main" id="{A941C56A-1C15-4678-B8EF-83A44DA5A3F7}"/>
              </a:ext>
            </a:extLst>
          </p:cNvPr>
          <p:cNvSpPr>
            <a:spLocks noGrp="1"/>
          </p:cNvSpPr>
          <p:nvPr>
            <p:ph idx="1"/>
          </p:nvPr>
        </p:nvSpPr>
        <p:spPr>
          <a:xfrm>
            <a:off x="337454" y="1296963"/>
            <a:ext cx="11425457" cy="4791223"/>
          </a:xfrm>
        </p:spPr>
        <p:txBody>
          <a:bodyPr vert="horz" lIns="91440" tIns="45720" rIns="91440" bIns="45720" rtlCol="0" anchor="t">
            <a:noAutofit/>
          </a:bodyPr>
          <a:lstStyle/>
          <a:p>
            <a:r>
              <a:rPr lang="en-US" sz="2400" dirty="0" err="1"/>
              <a:t>Tokanga</a:t>
            </a:r>
            <a:r>
              <a:rPr lang="en-US" sz="2400" dirty="0"/>
              <a:t> </a:t>
            </a:r>
            <a:r>
              <a:rPr lang="en-US" sz="2400" dirty="0" err="1"/>
              <a:t>mavahe</a:t>
            </a:r>
            <a:r>
              <a:rPr lang="en-US" sz="2400" dirty="0"/>
              <a:t> ki he </a:t>
            </a:r>
            <a:r>
              <a:rPr lang="en-US" sz="2400" dirty="0" err="1"/>
              <a:t>ngaahi</a:t>
            </a:r>
            <a:r>
              <a:rPr lang="en-US" sz="2400" dirty="0"/>
              <a:t> </a:t>
            </a:r>
            <a:r>
              <a:rPr lang="en-US" sz="2400" dirty="0" err="1"/>
              <a:t>ongo</a:t>
            </a:r>
            <a:r>
              <a:rPr lang="en-US" sz="2400" dirty="0"/>
              <a:t> ko </a:t>
            </a:r>
            <a:r>
              <a:rPr lang="en-US" sz="2400" dirty="0" err="1"/>
              <a:t>eni</a:t>
            </a:r>
            <a:r>
              <a:rPr lang="en-US" sz="2400" dirty="0"/>
              <a:t>:</a:t>
            </a:r>
          </a:p>
          <a:p>
            <a:pPr lvl="1"/>
            <a:r>
              <a:rPr lang="en-US" dirty="0">
                <a:solidFill>
                  <a:srgbClr val="000000"/>
                </a:solidFill>
              </a:rPr>
              <a:t> </a:t>
            </a:r>
            <a:r>
              <a:rPr lang="en-US" dirty="0" err="1">
                <a:solidFill>
                  <a:srgbClr val="000000"/>
                </a:solidFill>
              </a:rPr>
              <a:t>Mihi'i</a:t>
            </a:r>
            <a:r>
              <a:rPr lang="en-US" dirty="0">
                <a:solidFill>
                  <a:srgbClr val="000000"/>
                </a:solidFill>
              </a:rPr>
              <a:t> e </a:t>
            </a:r>
            <a:r>
              <a:rPr lang="en-US" dirty="0" err="1">
                <a:solidFill>
                  <a:srgbClr val="000000"/>
                </a:solidFill>
              </a:rPr>
              <a:t>mānava</a:t>
            </a:r>
            <a:r>
              <a:rPr lang="en-US" dirty="0">
                <a:solidFill>
                  <a:srgbClr val="000000"/>
                </a:solidFill>
              </a:rPr>
              <a:t> ki </a:t>
            </a:r>
            <a:r>
              <a:rPr lang="en-US" dirty="0" err="1">
                <a:solidFill>
                  <a:srgbClr val="000000"/>
                </a:solidFill>
              </a:rPr>
              <a:t>loto</a:t>
            </a:r>
            <a:r>
              <a:rPr lang="en-US" dirty="0">
                <a:solidFill>
                  <a:srgbClr val="000000"/>
                </a:solidFill>
              </a:rPr>
              <a:t> </a:t>
            </a:r>
            <a:r>
              <a:rPr lang="en-US" dirty="0" err="1">
                <a:solidFill>
                  <a:srgbClr val="000000"/>
                </a:solidFill>
              </a:rPr>
              <a:t>sekoni</a:t>
            </a:r>
            <a:r>
              <a:rPr lang="en-US" dirty="0">
                <a:solidFill>
                  <a:srgbClr val="000000"/>
                </a:solidFill>
              </a:rPr>
              <a:t> é 4, </a:t>
            </a:r>
            <a:r>
              <a:rPr lang="en-US" dirty="0" err="1">
                <a:solidFill>
                  <a:srgbClr val="000000"/>
                </a:solidFill>
              </a:rPr>
              <a:t>tukuange</a:t>
            </a:r>
            <a:r>
              <a:rPr lang="en-US" dirty="0">
                <a:solidFill>
                  <a:srgbClr val="000000"/>
                </a:solidFill>
              </a:rPr>
              <a:t> </a:t>
            </a:r>
            <a:r>
              <a:rPr lang="en-US" dirty="0" err="1">
                <a:solidFill>
                  <a:srgbClr val="000000"/>
                </a:solidFill>
              </a:rPr>
              <a:t>mai</a:t>
            </a:r>
            <a:r>
              <a:rPr lang="en-US" dirty="0">
                <a:solidFill>
                  <a:srgbClr val="000000"/>
                </a:solidFill>
              </a:rPr>
              <a:t> he </a:t>
            </a:r>
            <a:r>
              <a:rPr lang="en-US" dirty="0" err="1">
                <a:solidFill>
                  <a:srgbClr val="000000"/>
                </a:solidFill>
              </a:rPr>
              <a:t>ngutu</a:t>
            </a:r>
            <a:r>
              <a:rPr lang="en-US" dirty="0">
                <a:solidFill>
                  <a:srgbClr val="000000"/>
                </a:solidFill>
              </a:rPr>
              <a:t> </a:t>
            </a:r>
            <a:r>
              <a:rPr lang="en-US" dirty="0" err="1">
                <a:solidFill>
                  <a:srgbClr val="000000"/>
                </a:solidFill>
              </a:rPr>
              <a:t>sekoni</a:t>
            </a:r>
            <a:r>
              <a:rPr lang="en-US" dirty="0">
                <a:solidFill>
                  <a:srgbClr val="000000"/>
                </a:solidFill>
              </a:rPr>
              <a:t> é 6 </a:t>
            </a:r>
            <a:endParaRPr lang="en-US" dirty="0">
              <a:solidFill>
                <a:srgbClr val="000000"/>
              </a:solidFill>
              <a:cs typeface="Calibri"/>
            </a:endParaRPr>
          </a:p>
          <a:p>
            <a:pPr lvl="1"/>
            <a:r>
              <a:rPr lang="en-US" dirty="0" err="1">
                <a:solidFill>
                  <a:srgbClr val="000000"/>
                </a:solidFill>
              </a:rPr>
              <a:t>Fokotu'u</a:t>
            </a:r>
            <a:r>
              <a:rPr lang="en-US" dirty="0">
                <a:solidFill>
                  <a:srgbClr val="000000"/>
                </a:solidFill>
              </a:rPr>
              <a:t> ho </a:t>
            </a:r>
            <a:r>
              <a:rPr lang="en-US" dirty="0" err="1">
                <a:solidFill>
                  <a:srgbClr val="000000"/>
                </a:solidFill>
              </a:rPr>
              <a:t>ongo</a:t>
            </a:r>
            <a:r>
              <a:rPr lang="en-US" dirty="0">
                <a:solidFill>
                  <a:srgbClr val="000000"/>
                </a:solidFill>
              </a:rPr>
              <a:t> </a:t>
            </a:r>
            <a:r>
              <a:rPr lang="en-US" dirty="0" err="1">
                <a:solidFill>
                  <a:srgbClr val="000000"/>
                </a:solidFill>
              </a:rPr>
              <a:t>va'e</a:t>
            </a:r>
            <a:r>
              <a:rPr lang="en-US" dirty="0">
                <a:solidFill>
                  <a:srgbClr val="000000"/>
                </a:solidFill>
              </a:rPr>
              <a:t> he </a:t>
            </a:r>
            <a:r>
              <a:rPr lang="en-US" dirty="0" err="1">
                <a:solidFill>
                  <a:srgbClr val="000000"/>
                </a:solidFill>
              </a:rPr>
              <a:t>falikí</a:t>
            </a:r>
            <a:r>
              <a:rPr lang="en-US" dirty="0">
                <a:solidFill>
                  <a:srgbClr val="000000"/>
                </a:solidFill>
              </a:rPr>
              <a:t>, </a:t>
            </a:r>
            <a:r>
              <a:rPr lang="en-US" dirty="0" err="1">
                <a:solidFill>
                  <a:srgbClr val="000000"/>
                </a:solidFill>
              </a:rPr>
              <a:t>ueue'i</a:t>
            </a:r>
            <a:r>
              <a:rPr lang="en-US" dirty="0">
                <a:solidFill>
                  <a:srgbClr val="000000"/>
                </a:solidFill>
              </a:rPr>
              <a:t> </a:t>
            </a:r>
            <a:r>
              <a:rPr lang="en-US" dirty="0" err="1">
                <a:solidFill>
                  <a:srgbClr val="000000"/>
                </a:solidFill>
              </a:rPr>
              <a:t>holo</a:t>
            </a:r>
            <a:r>
              <a:rPr lang="en-US" dirty="0">
                <a:solidFill>
                  <a:srgbClr val="000000"/>
                </a:solidFill>
              </a:rPr>
              <a:t>, </a:t>
            </a:r>
            <a:r>
              <a:rPr lang="en-US" dirty="0" err="1">
                <a:solidFill>
                  <a:srgbClr val="000000"/>
                </a:solidFill>
              </a:rPr>
              <a:t>vilovilo</a:t>
            </a:r>
            <a:r>
              <a:rPr lang="en-US" dirty="0">
                <a:solidFill>
                  <a:srgbClr val="000000"/>
                </a:solidFill>
              </a:rPr>
              <a:t> ho </a:t>
            </a:r>
            <a:r>
              <a:rPr lang="en-US" dirty="0" err="1">
                <a:solidFill>
                  <a:srgbClr val="000000"/>
                </a:solidFill>
              </a:rPr>
              <a:t>fanga</a:t>
            </a:r>
            <a:r>
              <a:rPr lang="en-US" dirty="0">
                <a:solidFill>
                  <a:srgbClr val="000000"/>
                </a:solidFill>
              </a:rPr>
              <a:t> </a:t>
            </a:r>
            <a:r>
              <a:rPr lang="en-US" dirty="0" err="1">
                <a:solidFill>
                  <a:srgbClr val="000000"/>
                </a:solidFill>
              </a:rPr>
              <a:t>ki'i</a:t>
            </a:r>
            <a:r>
              <a:rPr lang="en-US" dirty="0">
                <a:solidFill>
                  <a:srgbClr val="000000"/>
                </a:solidFill>
              </a:rPr>
              <a:t> </a:t>
            </a:r>
            <a:r>
              <a:rPr lang="en-US" dirty="0" err="1">
                <a:solidFill>
                  <a:srgbClr val="000000"/>
                </a:solidFill>
              </a:rPr>
              <a:t>louhi'i</a:t>
            </a:r>
            <a:r>
              <a:rPr lang="en-US" dirty="0">
                <a:solidFill>
                  <a:srgbClr val="000000"/>
                </a:solidFill>
              </a:rPr>
              <a:t> </a:t>
            </a:r>
            <a:r>
              <a:rPr lang="en-US" dirty="0" err="1">
                <a:solidFill>
                  <a:srgbClr val="000000"/>
                </a:solidFill>
              </a:rPr>
              <a:t>va'e</a:t>
            </a:r>
            <a:r>
              <a:rPr lang="en-US" dirty="0">
                <a:solidFill>
                  <a:srgbClr val="000000"/>
                </a:solidFill>
              </a:rPr>
              <a:t>.  </a:t>
            </a:r>
            <a:r>
              <a:rPr lang="en-US" dirty="0" err="1">
                <a:solidFill>
                  <a:srgbClr val="000000"/>
                </a:solidFill>
              </a:rPr>
              <a:t>Fakatokanga'i</a:t>
            </a:r>
            <a:r>
              <a:rPr lang="en-US" dirty="0">
                <a:solidFill>
                  <a:srgbClr val="000000"/>
                </a:solidFill>
              </a:rPr>
              <a:t> e </a:t>
            </a:r>
            <a:r>
              <a:rPr lang="en-US" dirty="0" err="1">
                <a:solidFill>
                  <a:srgbClr val="000000"/>
                </a:solidFill>
              </a:rPr>
              <a:t>ngaahi</a:t>
            </a:r>
            <a:r>
              <a:rPr lang="en-US" dirty="0">
                <a:solidFill>
                  <a:srgbClr val="000000"/>
                </a:solidFill>
              </a:rPr>
              <a:t> </a:t>
            </a:r>
            <a:r>
              <a:rPr lang="en-US" dirty="0" err="1">
                <a:solidFill>
                  <a:srgbClr val="000000"/>
                </a:solidFill>
              </a:rPr>
              <a:t>ongo</a:t>
            </a:r>
            <a:r>
              <a:rPr lang="en-US" dirty="0">
                <a:solidFill>
                  <a:srgbClr val="000000"/>
                </a:solidFill>
              </a:rPr>
              <a:t> '</a:t>
            </a:r>
            <a:r>
              <a:rPr lang="en-US" dirty="0" err="1">
                <a:solidFill>
                  <a:srgbClr val="000000"/>
                </a:solidFill>
              </a:rPr>
              <a:t>okú</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ma'ú</a:t>
            </a:r>
            <a:r>
              <a:rPr lang="en-US" dirty="0">
                <a:solidFill>
                  <a:srgbClr val="000000"/>
                </a:solidFill>
              </a:rPr>
              <a:t>.</a:t>
            </a:r>
            <a:endParaRPr lang="en-US" b="0" i="0">
              <a:solidFill>
                <a:srgbClr val="000000"/>
              </a:solidFill>
              <a:effectLst/>
              <a:cs typeface="Calibri"/>
            </a:endParaRPr>
          </a:p>
          <a:p>
            <a:pPr lvl="1"/>
            <a:r>
              <a:rPr lang="en-US" dirty="0" err="1">
                <a:solidFill>
                  <a:srgbClr val="000000"/>
                </a:solidFill>
              </a:rPr>
              <a:t>Fakapatū</a:t>
            </a:r>
            <a:r>
              <a:rPr lang="en-US" dirty="0">
                <a:solidFill>
                  <a:srgbClr val="000000"/>
                </a:solidFill>
              </a:rPr>
              <a:t> ho </a:t>
            </a:r>
            <a:r>
              <a:rPr lang="en-US" dirty="0" err="1">
                <a:solidFill>
                  <a:srgbClr val="000000"/>
                </a:solidFill>
              </a:rPr>
              <a:t>va'é</a:t>
            </a:r>
            <a:r>
              <a:rPr lang="en-US" dirty="0">
                <a:solidFill>
                  <a:srgbClr val="000000"/>
                </a:solidFill>
              </a:rPr>
              <a:t> he </a:t>
            </a:r>
            <a:r>
              <a:rPr lang="en-US" dirty="0" err="1">
                <a:solidFill>
                  <a:srgbClr val="000000"/>
                </a:solidFill>
              </a:rPr>
              <a:t>kelekelé</a:t>
            </a:r>
            <a:r>
              <a:rPr lang="en-US" dirty="0">
                <a:solidFill>
                  <a:srgbClr val="000000"/>
                </a:solidFill>
              </a:rPr>
              <a:t>, </a:t>
            </a:r>
            <a:r>
              <a:rPr lang="en-US" dirty="0" err="1">
                <a:solidFill>
                  <a:srgbClr val="000000"/>
                </a:solidFill>
              </a:rPr>
              <a:t>fakatokanga'i</a:t>
            </a:r>
            <a:r>
              <a:rPr lang="en-US" dirty="0">
                <a:solidFill>
                  <a:srgbClr val="000000"/>
                </a:solidFill>
              </a:rPr>
              <a:t> e </a:t>
            </a:r>
            <a:r>
              <a:rPr lang="en-US" dirty="0" err="1">
                <a:solidFill>
                  <a:srgbClr val="000000"/>
                </a:solidFill>
              </a:rPr>
              <a:t>ongo</a:t>
            </a:r>
            <a:r>
              <a:rPr lang="en-US" dirty="0">
                <a:solidFill>
                  <a:srgbClr val="000000"/>
                </a:solidFill>
              </a:rPr>
              <a:t> ko </a:t>
            </a:r>
            <a:r>
              <a:rPr lang="en-US" dirty="0" err="1">
                <a:solidFill>
                  <a:srgbClr val="000000"/>
                </a:solidFill>
              </a:rPr>
              <a:t>iá</a:t>
            </a:r>
            <a:r>
              <a:rPr lang="en-US" dirty="0">
                <a:solidFill>
                  <a:srgbClr val="000000"/>
                </a:solidFill>
              </a:rPr>
              <a:t>.</a:t>
            </a:r>
            <a:endParaRPr lang="en-US" b="0" i="0" dirty="0">
              <a:solidFill>
                <a:srgbClr val="000000"/>
              </a:solidFill>
              <a:effectLst/>
              <a:cs typeface="Calibri"/>
            </a:endParaRPr>
          </a:p>
          <a:p>
            <a:pPr lvl="1"/>
            <a:r>
              <a:rPr lang="en-US" dirty="0">
                <a:solidFill>
                  <a:srgbClr val="000000"/>
                </a:solidFill>
              </a:rPr>
              <a:t>Kuku ho </a:t>
            </a:r>
            <a:r>
              <a:rPr lang="en-US" dirty="0" err="1">
                <a:solidFill>
                  <a:srgbClr val="000000"/>
                </a:solidFill>
              </a:rPr>
              <a:t>nimá</a:t>
            </a:r>
            <a:r>
              <a:rPr lang="en-US" dirty="0">
                <a:solidFill>
                  <a:srgbClr val="000000"/>
                </a:solidFill>
              </a:rPr>
              <a:t> </a:t>
            </a:r>
            <a:r>
              <a:rPr lang="en-US" dirty="0" err="1">
                <a:solidFill>
                  <a:srgbClr val="000000"/>
                </a:solidFill>
              </a:rPr>
              <a:t>teuteu</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tuki</a:t>
            </a:r>
            <a:r>
              <a:rPr lang="en-US" dirty="0">
                <a:solidFill>
                  <a:srgbClr val="000000"/>
                </a:solidFill>
              </a:rPr>
              <a:t>, </a:t>
            </a:r>
            <a:r>
              <a:rPr lang="en-US" dirty="0" err="1">
                <a:solidFill>
                  <a:srgbClr val="000000"/>
                </a:solidFill>
              </a:rPr>
              <a:t>ái</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tu'o</a:t>
            </a:r>
            <a:r>
              <a:rPr lang="en-US" dirty="0">
                <a:solidFill>
                  <a:srgbClr val="000000"/>
                </a:solidFill>
              </a:rPr>
              <a:t> 10.</a:t>
            </a:r>
            <a:endParaRPr lang="en-US" b="0" i="0" dirty="0">
              <a:solidFill>
                <a:srgbClr val="000000"/>
              </a:solidFill>
              <a:effectLst/>
              <a:cs typeface="Calibri"/>
            </a:endParaRPr>
          </a:p>
          <a:p>
            <a:pPr lvl="1"/>
            <a:r>
              <a:rPr lang="en-US" dirty="0" err="1">
                <a:solidFill>
                  <a:srgbClr val="000000"/>
                </a:solidFill>
              </a:rPr>
              <a:t>Fakataha'i</a:t>
            </a:r>
            <a:r>
              <a:rPr lang="en-US" dirty="0">
                <a:solidFill>
                  <a:srgbClr val="000000"/>
                </a:solidFill>
              </a:rPr>
              <a:t> ho </a:t>
            </a:r>
            <a:r>
              <a:rPr lang="en-US" dirty="0" err="1">
                <a:solidFill>
                  <a:srgbClr val="000000"/>
                </a:solidFill>
              </a:rPr>
              <a:t>ongo</a:t>
            </a:r>
            <a:r>
              <a:rPr lang="en-US" dirty="0">
                <a:solidFill>
                  <a:srgbClr val="000000"/>
                </a:solidFill>
              </a:rPr>
              <a:t> </a:t>
            </a:r>
            <a:r>
              <a:rPr lang="en-US" dirty="0" err="1">
                <a:solidFill>
                  <a:srgbClr val="000000"/>
                </a:solidFill>
              </a:rPr>
              <a:t>nimá</a:t>
            </a:r>
            <a:r>
              <a:rPr lang="en-US" dirty="0">
                <a:solidFill>
                  <a:srgbClr val="000000"/>
                </a:solidFill>
              </a:rPr>
              <a:t> '</a:t>
            </a:r>
            <a:r>
              <a:rPr lang="en-US" dirty="0" err="1">
                <a:solidFill>
                  <a:srgbClr val="000000"/>
                </a:solidFill>
              </a:rPr>
              <a:t>i</a:t>
            </a:r>
            <a:r>
              <a:rPr lang="en-US" dirty="0">
                <a:solidFill>
                  <a:srgbClr val="000000"/>
                </a:solidFill>
              </a:rPr>
              <a:t> </a:t>
            </a:r>
            <a:r>
              <a:rPr lang="en-US" dirty="0" err="1">
                <a:solidFill>
                  <a:srgbClr val="000000"/>
                </a:solidFill>
              </a:rPr>
              <a:t>mu'a</a:t>
            </a:r>
            <a:r>
              <a:rPr lang="en-US" dirty="0">
                <a:solidFill>
                  <a:srgbClr val="000000"/>
                </a:solidFill>
              </a:rPr>
              <a:t> '</a:t>
            </a:r>
            <a:r>
              <a:rPr lang="en-US" dirty="0" err="1">
                <a:solidFill>
                  <a:srgbClr val="000000"/>
                </a:solidFill>
              </a:rPr>
              <a:t>iate</a:t>
            </a:r>
            <a:r>
              <a:rPr lang="en-US" dirty="0">
                <a:solidFill>
                  <a:srgbClr val="000000"/>
                </a:solidFill>
              </a:rPr>
              <a:t> </a:t>
            </a:r>
            <a:r>
              <a:rPr lang="en-US" dirty="0" err="1">
                <a:solidFill>
                  <a:srgbClr val="000000"/>
                </a:solidFill>
              </a:rPr>
              <a:t>koe</a:t>
            </a:r>
            <a:r>
              <a:rPr lang="en-US" dirty="0">
                <a:solidFill>
                  <a:srgbClr val="000000"/>
                </a:solidFill>
              </a:rPr>
              <a:t> pea </a:t>
            </a:r>
            <a:r>
              <a:rPr lang="en-US" dirty="0" err="1">
                <a:solidFill>
                  <a:srgbClr val="000000"/>
                </a:solidFill>
              </a:rPr>
              <a:t>lomi'i</a:t>
            </a:r>
            <a:r>
              <a:rPr lang="en-US" dirty="0">
                <a:solidFill>
                  <a:srgbClr val="000000"/>
                </a:solidFill>
              </a:rPr>
              <a:t> 'o </a:t>
            </a:r>
            <a:r>
              <a:rPr lang="en-US" dirty="0" err="1">
                <a:solidFill>
                  <a:srgbClr val="000000"/>
                </a:solidFill>
              </a:rPr>
              <a:t>tu'uma'u</a:t>
            </a:r>
            <a:r>
              <a:rPr lang="en-US" dirty="0">
                <a:solidFill>
                  <a:srgbClr val="000000"/>
                </a:solidFill>
              </a:rPr>
              <a:t> ai he </a:t>
            </a:r>
            <a:r>
              <a:rPr lang="en-US" dirty="0" err="1">
                <a:solidFill>
                  <a:srgbClr val="000000"/>
                </a:solidFill>
              </a:rPr>
              <a:t>sekoni</a:t>
            </a:r>
            <a:r>
              <a:rPr lang="en-US" dirty="0">
                <a:solidFill>
                  <a:srgbClr val="000000"/>
                </a:solidFill>
              </a:rPr>
              <a:t> 'e 15.  </a:t>
            </a:r>
            <a:r>
              <a:rPr lang="en-US" dirty="0" err="1">
                <a:solidFill>
                  <a:srgbClr val="000000"/>
                </a:solidFill>
              </a:rPr>
              <a:t>Tokanga</a:t>
            </a:r>
            <a:r>
              <a:rPr lang="en-US" dirty="0">
                <a:solidFill>
                  <a:srgbClr val="000000"/>
                </a:solidFill>
              </a:rPr>
              <a:t> ki he </a:t>
            </a:r>
            <a:r>
              <a:rPr lang="en-US" dirty="0" err="1">
                <a:solidFill>
                  <a:srgbClr val="000000"/>
                </a:solidFill>
              </a:rPr>
              <a:t>ongo</a:t>
            </a:r>
            <a:r>
              <a:rPr lang="en-US" dirty="0">
                <a:solidFill>
                  <a:srgbClr val="000000"/>
                </a:solidFill>
              </a:rPr>
              <a:t> ko </a:t>
            </a:r>
            <a:r>
              <a:rPr lang="en-US" dirty="0" err="1">
                <a:solidFill>
                  <a:srgbClr val="000000"/>
                </a:solidFill>
              </a:rPr>
              <a:t>iá</a:t>
            </a:r>
            <a:r>
              <a:rPr lang="en-US" dirty="0">
                <a:solidFill>
                  <a:srgbClr val="000000"/>
                </a:solidFill>
              </a:rPr>
              <a:t>.</a:t>
            </a:r>
            <a:endParaRPr lang="en-US" b="0" i="0" dirty="0">
              <a:solidFill>
                <a:srgbClr val="000000"/>
              </a:solidFill>
              <a:effectLst/>
              <a:cs typeface="Calibri"/>
            </a:endParaRPr>
          </a:p>
          <a:p>
            <a:pPr lvl="1"/>
            <a:r>
              <a:rPr lang="en-US" dirty="0" err="1">
                <a:solidFill>
                  <a:srgbClr val="000000"/>
                </a:solidFill>
              </a:rPr>
              <a:t>Milihi</a:t>
            </a:r>
            <a:r>
              <a:rPr lang="en-US" dirty="0">
                <a:solidFill>
                  <a:srgbClr val="000000"/>
                </a:solidFill>
              </a:rPr>
              <a:t> ho </a:t>
            </a:r>
            <a:r>
              <a:rPr lang="en-US" dirty="0" err="1">
                <a:solidFill>
                  <a:srgbClr val="000000"/>
                </a:solidFill>
              </a:rPr>
              <a:t>ongo</a:t>
            </a:r>
            <a:r>
              <a:rPr lang="en-US" dirty="0">
                <a:solidFill>
                  <a:srgbClr val="000000"/>
                </a:solidFill>
              </a:rPr>
              <a:t> </a:t>
            </a:r>
            <a:r>
              <a:rPr lang="en-US" dirty="0" err="1">
                <a:solidFill>
                  <a:srgbClr val="000000"/>
                </a:solidFill>
              </a:rPr>
              <a:t>nimá</a:t>
            </a:r>
            <a:r>
              <a:rPr lang="en-US" dirty="0">
                <a:solidFill>
                  <a:srgbClr val="000000"/>
                </a:solidFill>
              </a:rPr>
              <a:t>.  </a:t>
            </a:r>
            <a:r>
              <a:rPr lang="en-US" dirty="0" err="1">
                <a:solidFill>
                  <a:srgbClr val="000000"/>
                </a:solidFill>
              </a:rPr>
              <a:t>Fakatokanga'i</a:t>
            </a:r>
            <a:r>
              <a:rPr lang="en-US" dirty="0">
                <a:solidFill>
                  <a:srgbClr val="000000"/>
                </a:solidFill>
              </a:rPr>
              <a:t> e </a:t>
            </a:r>
            <a:r>
              <a:rPr lang="en-US" dirty="0" err="1">
                <a:solidFill>
                  <a:srgbClr val="000000"/>
                </a:solidFill>
              </a:rPr>
              <a:t>ongo</a:t>
            </a:r>
            <a:r>
              <a:rPr lang="en-US" dirty="0">
                <a:solidFill>
                  <a:srgbClr val="000000"/>
                </a:solidFill>
              </a:rPr>
              <a:t> ko </a:t>
            </a:r>
            <a:r>
              <a:rPr lang="en-US" dirty="0" err="1">
                <a:solidFill>
                  <a:srgbClr val="000000"/>
                </a:solidFill>
              </a:rPr>
              <a:t>iá</a:t>
            </a:r>
            <a:r>
              <a:rPr lang="en-US" dirty="0">
                <a:solidFill>
                  <a:srgbClr val="000000"/>
                </a:solidFill>
              </a:rPr>
              <a:t> </a:t>
            </a:r>
            <a:r>
              <a:rPr lang="en-US" dirty="0" err="1">
                <a:solidFill>
                  <a:srgbClr val="000000"/>
                </a:solidFill>
              </a:rPr>
              <a:t>mo</a:t>
            </a:r>
            <a:r>
              <a:rPr lang="en-US" dirty="0">
                <a:solidFill>
                  <a:srgbClr val="000000"/>
                </a:solidFill>
              </a:rPr>
              <a:t> e </a:t>
            </a:r>
            <a:r>
              <a:rPr lang="en-US" dirty="0" err="1">
                <a:solidFill>
                  <a:srgbClr val="000000"/>
                </a:solidFill>
              </a:rPr>
              <a:t>mafana</a:t>
            </a:r>
            <a:r>
              <a:rPr lang="en-US" dirty="0">
                <a:solidFill>
                  <a:srgbClr val="000000"/>
                </a:solidFill>
              </a:rPr>
              <a:t> ho </a:t>
            </a:r>
            <a:r>
              <a:rPr lang="en-US" dirty="0" err="1">
                <a:solidFill>
                  <a:srgbClr val="000000"/>
                </a:solidFill>
              </a:rPr>
              <a:t>ongo</a:t>
            </a:r>
            <a:r>
              <a:rPr lang="en-US" dirty="0">
                <a:solidFill>
                  <a:srgbClr val="000000"/>
                </a:solidFill>
              </a:rPr>
              <a:t> </a:t>
            </a:r>
            <a:r>
              <a:rPr lang="en-US" dirty="0" err="1">
                <a:solidFill>
                  <a:srgbClr val="000000"/>
                </a:solidFill>
              </a:rPr>
              <a:t>nimá</a:t>
            </a:r>
            <a:r>
              <a:rPr lang="en-US" dirty="0">
                <a:solidFill>
                  <a:srgbClr val="000000"/>
                </a:solidFill>
              </a:rPr>
              <a:t>.</a:t>
            </a:r>
            <a:endParaRPr lang="en-US" b="0" i="0" dirty="0">
              <a:solidFill>
                <a:srgbClr val="000000"/>
              </a:solidFill>
              <a:effectLst/>
              <a:cs typeface="Calibri"/>
            </a:endParaRPr>
          </a:p>
          <a:p>
            <a:pPr lvl="1"/>
            <a:r>
              <a:rPr lang="en-US" dirty="0">
                <a:solidFill>
                  <a:srgbClr val="000000"/>
                </a:solidFill>
              </a:rPr>
              <a:t>Kakapa </a:t>
            </a:r>
            <a:r>
              <a:rPr lang="en-US" dirty="0" err="1">
                <a:solidFill>
                  <a:srgbClr val="000000"/>
                </a:solidFill>
              </a:rPr>
              <a:t>hangē</a:t>
            </a:r>
            <a:r>
              <a:rPr lang="en-US" dirty="0">
                <a:solidFill>
                  <a:srgbClr val="000000"/>
                </a:solidFill>
              </a:rPr>
              <a:t> '</a:t>
            </a:r>
            <a:r>
              <a:rPr lang="en-US" dirty="0" err="1">
                <a:solidFill>
                  <a:srgbClr val="000000"/>
                </a:solidFill>
              </a:rPr>
              <a:t>oku</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feinga</a:t>
            </a:r>
            <a:r>
              <a:rPr lang="en-US" dirty="0">
                <a:solidFill>
                  <a:srgbClr val="000000"/>
                </a:solidFill>
              </a:rPr>
              <a:t> </a:t>
            </a:r>
            <a:r>
              <a:rPr lang="en-US" dirty="0" err="1">
                <a:solidFill>
                  <a:srgbClr val="000000"/>
                </a:solidFill>
              </a:rPr>
              <a:t>koe</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pā</a:t>
            </a:r>
            <a:r>
              <a:rPr lang="en-US" dirty="0">
                <a:solidFill>
                  <a:srgbClr val="000000"/>
                </a:solidFill>
              </a:rPr>
              <a:t> ki he </a:t>
            </a:r>
            <a:r>
              <a:rPr lang="en-US" dirty="0" err="1">
                <a:solidFill>
                  <a:srgbClr val="000000"/>
                </a:solidFill>
              </a:rPr>
              <a:t>langí</a:t>
            </a:r>
            <a:r>
              <a:rPr lang="en-US" dirty="0">
                <a:solidFill>
                  <a:srgbClr val="000000"/>
                </a:solidFill>
              </a:rPr>
              <a:t>, </a:t>
            </a:r>
            <a:r>
              <a:rPr lang="en-US" dirty="0" err="1">
                <a:solidFill>
                  <a:srgbClr val="000000"/>
                </a:solidFill>
              </a:rPr>
              <a:t>tu'u</a:t>
            </a:r>
            <a:r>
              <a:rPr lang="en-US" dirty="0">
                <a:solidFill>
                  <a:srgbClr val="000000"/>
                </a:solidFill>
              </a:rPr>
              <a:t> ai he </a:t>
            </a:r>
            <a:r>
              <a:rPr lang="en-US" dirty="0" err="1">
                <a:solidFill>
                  <a:srgbClr val="000000"/>
                </a:solidFill>
              </a:rPr>
              <a:t>sekoni</a:t>
            </a:r>
            <a:r>
              <a:rPr lang="en-US" dirty="0">
                <a:solidFill>
                  <a:srgbClr val="000000"/>
                </a:solidFill>
              </a:rPr>
              <a:t> 'e 5, </a:t>
            </a:r>
            <a:r>
              <a:rPr lang="en-US" dirty="0" err="1">
                <a:solidFill>
                  <a:srgbClr val="000000"/>
                </a:solidFill>
              </a:rPr>
              <a:t>tukuhifo</a:t>
            </a:r>
            <a:r>
              <a:rPr lang="en-US" dirty="0">
                <a:solidFill>
                  <a:srgbClr val="000000"/>
                </a:solidFill>
              </a:rPr>
              <a:t> ho </a:t>
            </a:r>
            <a:r>
              <a:rPr lang="en-US" dirty="0" err="1">
                <a:solidFill>
                  <a:srgbClr val="000000"/>
                </a:solidFill>
              </a:rPr>
              <a:t>nimá</a:t>
            </a:r>
            <a:r>
              <a:rPr lang="en-US" dirty="0">
                <a:solidFill>
                  <a:srgbClr val="000000"/>
                </a:solidFill>
              </a:rPr>
              <a:t> ki </a:t>
            </a:r>
            <a:r>
              <a:rPr lang="en-US" dirty="0" err="1">
                <a:solidFill>
                  <a:srgbClr val="000000"/>
                </a:solidFill>
              </a:rPr>
              <a:t>lalo</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lī</a:t>
            </a:r>
            <a:r>
              <a:rPr lang="en-US" dirty="0">
                <a:solidFill>
                  <a:srgbClr val="000000"/>
                </a:solidFill>
              </a:rPr>
              <a:t> </a:t>
            </a:r>
            <a:r>
              <a:rPr lang="en-US" dirty="0" err="1">
                <a:solidFill>
                  <a:srgbClr val="000000"/>
                </a:solidFill>
              </a:rPr>
              <a:t>fiemalie</a:t>
            </a:r>
            <a:r>
              <a:rPr lang="en-US" dirty="0">
                <a:solidFill>
                  <a:srgbClr val="000000"/>
                </a:solidFill>
              </a:rPr>
              <a:t> ho </a:t>
            </a:r>
            <a:r>
              <a:rPr lang="en-US" dirty="0" err="1">
                <a:solidFill>
                  <a:srgbClr val="000000"/>
                </a:solidFill>
              </a:rPr>
              <a:t>tafa'akí</a:t>
            </a:r>
            <a:r>
              <a:rPr lang="en-US" dirty="0">
                <a:solidFill>
                  <a:srgbClr val="000000"/>
                </a:solidFill>
              </a:rPr>
              <a:t>.</a:t>
            </a:r>
            <a:endParaRPr lang="en-US" b="0" i="0" dirty="0">
              <a:solidFill>
                <a:srgbClr val="000000"/>
              </a:solidFill>
              <a:effectLst/>
              <a:cs typeface="Calibri"/>
            </a:endParaRPr>
          </a:p>
          <a:p>
            <a:pPr lvl="1"/>
            <a:r>
              <a:rPr lang="en-US" dirty="0" err="1">
                <a:solidFill>
                  <a:srgbClr val="000000"/>
                </a:solidFill>
              </a:rPr>
              <a:t>Mānava</a:t>
            </a:r>
            <a:r>
              <a:rPr lang="en-US" dirty="0">
                <a:solidFill>
                  <a:srgbClr val="000000"/>
                </a:solidFill>
              </a:rPr>
              <a:t> </a:t>
            </a:r>
            <a:r>
              <a:rPr lang="en-US" dirty="0" err="1">
                <a:solidFill>
                  <a:srgbClr val="000000"/>
                </a:solidFill>
              </a:rPr>
              <a:t>māmālie</a:t>
            </a:r>
            <a:r>
              <a:rPr lang="en-US" dirty="0">
                <a:solidFill>
                  <a:srgbClr val="000000"/>
                </a:solidFill>
              </a:rPr>
              <a:t> </a:t>
            </a:r>
            <a:r>
              <a:rPr lang="en-US" dirty="0" err="1">
                <a:solidFill>
                  <a:srgbClr val="000000"/>
                </a:solidFill>
              </a:rPr>
              <a:t>mo</a:t>
            </a:r>
            <a:r>
              <a:rPr lang="en-US" dirty="0">
                <a:solidFill>
                  <a:srgbClr val="000000"/>
                </a:solidFill>
              </a:rPr>
              <a:t> </a:t>
            </a:r>
            <a:r>
              <a:rPr lang="en-US" dirty="0" err="1">
                <a:solidFill>
                  <a:srgbClr val="000000"/>
                </a:solidFill>
              </a:rPr>
              <a:t>tokanga</a:t>
            </a:r>
            <a:r>
              <a:rPr lang="en-US" dirty="0">
                <a:solidFill>
                  <a:srgbClr val="000000"/>
                </a:solidFill>
              </a:rPr>
              <a:t> ki he </a:t>
            </a:r>
            <a:r>
              <a:rPr lang="en-US" dirty="0" err="1">
                <a:solidFill>
                  <a:srgbClr val="000000"/>
                </a:solidFill>
              </a:rPr>
              <a:t>me'a</a:t>
            </a:r>
            <a:r>
              <a:rPr lang="en-US" dirty="0">
                <a:solidFill>
                  <a:srgbClr val="000000"/>
                </a:solidFill>
              </a:rPr>
              <a:t> </a:t>
            </a:r>
            <a:r>
              <a:rPr lang="en-US" dirty="0" err="1">
                <a:solidFill>
                  <a:srgbClr val="000000"/>
                </a:solidFill>
              </a:rPr>
              <a:t>ókú</a:t>
            </a:r>
            <a:r>
              <a:rPr lang="en-US" dirty="0">
                <a:solidFill>
                  <a:srgbClr val="000000"/>
                </a:solidFill>
              </a:rPr>
              <a:t> </a:t>
            </a:r>
            <a:r>
              <a:rPr lang="en-US" dirty="0" err="1">
                <a:solidFill>
                  <a:srgbClr val="000000"/>
                </a:solidFill>
              </a:rPr>
              <a:t>ke</a:t>
            </a:r>
            <a:r>
              <a:rPr lang="en-US" dirty="0">
                <a:solidFill>
                  <a:srgbClr val="000000"/>
                </a:solidFill>
              </a:rPr>
              <a:t> </a:t>
            </a:r>
            <a:r>
              <a:rPr lang="en-US" dirty="0" err="1">
                <a:solidFill>
                  <a:srgbClr val="000000"/>
                </a:solidFill>
              </a:rPr>
              <a:t>fanongo</a:t>
            </a:r>
            <a:r>
              <a:rPr lang="en-US" dirty="0">
                <a:solidFill>
                  <a:srgbClr val="000000"/>
                </a:solidFill>
              </a:rPr>
              <a:t> ki ai '</a:t>
            </a:r>
            <a:r>
              <a:rPr lang="en-US" dirty="0" err="1">
                <a:solidFill>
                  <a:srgbClr val="000000"/>
                </a:solidFill>
              </a:rPr>
              <a:t>i</a:t>
            </a:r>
            <a:r>
              <a:rPr lang="en-US" dirty="0">
                <a:solidFill>
                  <a:srgbClr val="000000"/>
                </a:solidFill>
              </a:rPr>
              <a:t> ho '</a:t>
            </a:r>
            <a:r>
              <a:rPr lang="en-US" dirty="0" err="1">
                <a:solidFill>
                  <a:srgbClr val="000000"/>
                </a:solidFill>
              </a:rPr>
              <a:t>ātakaí</a:t>
            </a:r>
            <a:r>
              <a:rPr lang="en-US" dirty="0">
                <a:solidFill>
                  <a:srgbClr val="000000"/>
                </a:solidFill>
              </a:rPr>
              <a:t>.</a:t>
            </a:r>
            <a:endParaRPr lang="en-US" b="0" i="0" dirty="0">
              <a:solidFill>
                <a:srgbClr val="000000"/>
              </a:solidFill>
              <a:effectLst/>
              <a:cs typeface="Calibri"/>
            </a:endParaRPr>
          </a:p>
          <a:p>
            <a:endParaRPr lang="en-US" sz="2400" dirty="0"/>
          </a:p>
        </p:txBody>
      </p:sp>
      <p:pic>
        <p:nvPicPr>
          <p:cNvPr id="4" name="Picture 3" descr="unicef_logo">
            <a:extLst>
              <a:ext uri="{FF2B5EF4-FFF2-40B4-BE49-F238E27FC236}">
                <a16:creationId xmlns:a16="http://schemas.microsoft.com/office/drawing/2014/main" id="{0FA046ED-3970-44EB-8BCB-E27196EC5A9B}"/>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337070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3261FE-C1B1-4A66-B7B1-6F302E088C5A}"/>
              </a:ext>
            </a:extLst>
          </p:cNvPr>
          <p:cNvSpPr>
            <a:spLocks noGrp="1"/>
          </p:cNvSpPr>
          <p:nvPr>
            <p:ph type="ctrTitle"/>
          </p:nvPr>
        </p:nvSpPr>
        <p:spPr>
          <a:xfrm>
            <a:off x="1507066" y="999460"/>
            <a:ext cx="5698067" cy="4479852"/>
          </a:xfrm>
        </p:spPr>
        <p:txBody>
          <a:bodyPr anchor="ctr">
            <a:normAutofit fontScale="90000"/>
          </a:bodyPr>
          <a:lstStyle/>
          <a:p>
            <a:br>
              <a:rPr lang="en-US" dirty="0"/>
            </a:b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Fakakaukau</a:t>
            </a:r>
            <a:r>
              <a:rPr lang="en-US" dirty="0">
                <a:solidFill>
                  <a:schemeClr val="accent2">
                    <a:lumMod val="75000"/>
                  </a:schemeClr>
                </a:solidFill>
              </a:rPr>
              <a:t> </a:t>
            </a:r>
            <a:r>
              <a:rPr lang="en-US" dirty="0" err="1">
                <a:solidFill>
                  <a:schemeClr val="accent2">
                    <a:lumMod val="75000"/>
                  </a:schemeClr>
                </a:solidFill>
              </a:rPr>
              <a:t>fekau‘aki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br>
              <a:rPr lang="en-US" dirty="0"/>
            </a:br>
            <a:endParaRPr lang="en-US" dirty="0"/>
          </a:p>
        </p:txBody>
      </p:sp>
      <p:sp>
        <p:nvSpPr>
          <p:cNvPr id="5" name="Subtitle 4">
            <a:extLst>
              <a:ext uri="{FF2B5EF4-FFF2-40B4-BE49-F238E27FC236}">
                <a16:creationId xmlns:a16="http://schemas.microsoft.com/office/drawing/2014/main" id="{AEA8CCA9-F3C9-4A8B-A903-EF809879E1C5}"/>
              </a:ext>
            </a:extLst>
          </p:cNvPr>
          <p:cNvSpPr>
            <a:spLocks noGrp="1"/>
          </p:cNvSpPr>
          <p:nvPr>
            <p:ph type="subTitle" idx="1"/>
          </p:nvPr>
        </p:nvSpPr>
        <p:spPr>
          <a:xfrm>
            <a:off x="7871971" y="0"/>
            <a:ext cx="3123620" cy="6858000"/>
          </a:xfrm>
          <a:solidFill>
            <a:schemeClr val="accent2">
              <a:lumMod val="20000"/>
              <a:lumOff val="80000"/>
            </a:schemeClr>
          </a:solidFill>
        </p:spPr>
        <p:txBody>
          <a:bodyPr anchor="ctr">
            <a:normAutofit/>
          </a:bodyPr>
          <a:lstStyle/>
          <a:p>
            <a:endParaRPr lang="en-US" sz="4800" b="1" dirty="0">
              <a:cs typeface="Calibri"/>
            </a:endParaRPr>
          </a:p>
          <a:p>
            <a:r>
              <a:rPr lang="en-US" sz="4800" b="1" dirty="0"/>
              <a:t>Konga 1</a:t>
            </a:r>
          </a:p>
        </p:txBody>
      </p:sp>
      <p:pic>
        <p:nvPicPr>
          <p:cNvPr id="6" name="Picture 5" descr="unicef_logo">
            <a:extLst>
              <a:ext uri="{FF2B5EF4-FFF2-40B4-BE49-F238E27FC236}">
                <a16:creationId xmlns:a16="http://schemas.microsoft.com/office/drawing/2014/main" id="{B3D5D49C-56EE-48FF-8B2B-B21649505CB1}"/>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011634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69B9A-DDFC-40E2-951F-3E83386AB6E1}"/>
              </a:ext>
            </a:extLst>
          </p:cNvPr>
          <p:cNvSpPr>
            <a:spLocks noGrp="1"/>
          </p:cNvSpPr>
          <p:nvPr>
            <p:ph type="ctrTitle"/>
          </p:nvPr>
        </p:nvSpPr>
        <p:spPr>
          <a:xfrm>
            <a:off x="1507066" y="461639"/>
            <a:ext cx="5657213" cy="5717219"/>
          </a:xfrm>
        </p:spPr>
        <p:txBody>
          <a:bodyPr anchor="ctr">
            <a:normAutofit/>
          </a:bodyPr>
          <a:lstStyle/>
          <a:p>
            <a:r>
              <a:rPr lang="en-US" dirty="0"/>
              <a:t>Psychological First Aid</a:t>
            </a:r>
            <a:br>
              <a:rPr lang="en-US" dirty="0"/>
            </a:br>
            <a:r>
              <a:rPr lang="en-US" dirty="0">
                <a:solidFill>
                  <a:schemeClr val="accent2">
                    <a:lumMod val="75000"/>
                  </a:schemeClr>
                </a:solidFill>
              </a:rPr>
              <a:t>Ko e ‘</a:t>
            </a:r>
            <a:r>
              <a:rPr lang="en-US" dirty="0" err="1">
                <a:solidFill>
                  <a:schemeClr val="accent2">
                    <a:lumMod val="75000"/>
                  </a:schemeClr>
                </a:solidFill>
              </a:rPr>
              <a:t>Uluaki</a:t>
            </a:r>
            <a:r>
              <a:rPr lang="en-US" dirty="0">
                <a:solidFill>
                  <a:schemeClr val="accent2">
                    <a:lumMod val="75000"/>
                  </a:schemeClr>
                </a:solidFill>
              </a:rPr>
              <a:t> Tokoni ki he </a:t>
            </a:r>
            <a:r>
              <a:rPr lang="en-US" dirty="0" err="1">
                <a:solidFill>
                  <a:schemeClr val="accent2">
                    <a:lumMod val="75000"/>
                  </a:schemeClr>
                </a:solidFill>
              </a:rPr>
              <a:t>Fakaakeake</a:t>
            </a:r>
            <a:r>
              <a:rPr lang="en-US" dirty="0">
                <a:solidFill>
                  <a:schemeClr val="accent2">
                    <a:lumMod val="75000"/>
                  </a:schemeClr>
                </a:solidFill>
              </a:rPr>
              <a:t> </a:t>
            </a:r>
            <a:r>
              <a:rPr lang="en-US" dirty="0" err="1">
                <a:solidFill>
                  <a:schemeClr val="accent2">
                    <a:lumMod val="75000"/>
                  </a:schemeClr>
                </a:solidFill>
              </a:rPr>
              <a:t>Faka‘atamaí</a:t>
            </a:r>
            <a:endParaRPr lang="en-US" dirty="0">
              <a:solidFill>
                <a:schemeClr val="accent2">
                  <a:lumMod val="75000"/>
                </a:schemeClr>
              </a:solidFill>
            </a:endParaRPr>
          </a:p>
        </p:txBody>
      </p:sp>
      <p:sp>
        <p:nvSpPr>
          <p:cNvPr id="5" name="Subtitle 4">
            <a:extLst>
              <a:ext uri="{FF2B5EF4-FFF2-40B4-BE49-F238E27FC236}">
                <a16:creationId xmlns:a16="http://schemas.microsoft.com/office/drawing/2014/main" id="{384C62B8-7F2E-4884-8657-BB22406853F1}"/>
              </a:ext>
            </a:extLst>
          </p:cNvPr>
          <p:cNvSpPr>
            <a:spLocks noGrp="1"/>
          </p:cNvSpPr>
          <p:nvPr>
            <p:ph type="subTitle" idx="1"/>
          </p:nvPr>
        </p:nvSpPr>
        <p:spPr>
          <a:xfrm>
            <a:off x="7871971" y="0"/>
            <a:ext cx="3123620" cy="6858000"/>
          </a:xfrm>
          <a:solidFill>
            <a:schemeClr val="accent2">
              <a:lumMod val="20000"/>
              <a:lumOff val="80000"/>
            </a:schemeClr>
          </a:solidFill>
        </p:spPr>
        <p:txBody>
          <a:bodyPr anchor="ctr">
            <a:normAutofit/>
          </a:bodyPr>
          <a:lstStyle/>
          <a:p>
            <a:endParaRPr lang="en-US" sz="4800" dirty="0">
              <a:cs typeface="Calibri"/>
            </a:endParaRPr>
          </a:p>
          <a:p>
            <a:r>
              <a:rPr lang="en-US" sz="4800" dirty="0"/>
              <a:t>Konga 4</a:t>
            </a:r>
          </a:p>
        </p:txBody>
      </p:sp>
      <p:pic>
        <p:nvPicPr>
          <p:cNvPr id="6" name="Picture 5" descr="unicef_logo">
            <a:extLst>
              <a:ext uri="{FF2B5EF4-FFF2-40B4-BE49-F238E27FC236}">
                <a16:creationId xmlns:a16="http://schemas.microsoft.com/office/drawing/2014/main" id="{A5674746-49B6-4CC2-B018-CDCF1ABE4F73}"/>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3440269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EB61-CE7F-4143-9904-0BC6BDE983AD}"/>
              </a:ext>
            </a:extLst>
          </p:cNvPr>
          <p:cNvSpPr>
            <a:spLocks noGrp="1"/>
          </p:cNvSpPr>
          <p:nvPr>
            <p:ph type="title"/>
          </p:nvPr>
        </p:nvSpPr>
        <p:spPr>
          <a:xfrm>
            <a:off x="497149" y="365125"/>
            <a:ext cx="11150353" cy="1325563"/>
          </a:xfrm>
          <a:solidFill>
            <a:schemeClr val="accent2">
              <a:lumMod val="60000"/>
              <a:lumOff val="40000"/>
            </a:schemeClr>
          </a:solidFill>
        </p:spPr>
        <p:txBody>
          <a:bodyPr>
            <a:normAutofit/>
          </a:bodyPr>
          <a:lstStyle/>
          <a:p>
            <a:r>
              <a:rPr lang="en-US" sz="3600" dirty="0" err="1">
                <a:latin typeface="Gill Sans Light"/>
                <a:cs typeface="Gill Sans Light"/>
              </a:rPr>
              <a:t>Ngaahi</a:t>
            </a:r>
            <a:r>
              <a:rPr lang="en-US" sz="3600" dirty="0">
                <a:latin typeface="Gill Sans Light"/>
                <a:cs typeface="Gill Sans Light"/>
              </a:rPr>
              <a:t> </a:t>
            </a:r>
            <a:r>
              <a:rPr lang="en-US" sz="3600" dirty="0" err="1">
                <a:latin typeface="Gill Sans Light"/>
                <a:cs typeface="Gill Sans Light"/>
              </a:rPr>
              <a:t>fakakaukau</a:t>
            </a:r>
            <a:r>
              <a:rPr lang="en-US" sz="3600" dirty="0">
                <a:latin typeface="Gill Sans Light"/>
                <a:cs typeface="Gill Sans Light"/>
              </a:rPr>
              <a:t> </a:t>
            </a:r>
            <a:r>
              <a:rPr lang="en-US" sz="3600" dirty="0" err="1">
                <a:latin typeface="Gill Sans Light"/>
                <a:cs typeface="Gill Sans Light"/>
              </a:rPr>
              <a:t>tefito</a:t>
            </a:r>
            <a:r>
              <a:rPr lang="en-US" sz="3600" dirty="0">
                <a:latin typeface="Gill Sans Light"/>
                <a:cs typeface="Gill Sans Light"/>
              </a:rPr>
              <a:t> ‘o e ‘</a:t>
            </a:r>
            <a:r>
              <a:rPr lang="en-US" sz="3600" dirty="0" err="1">
                <a:latin typeface="Gill Sans Light"/>
                <a:cs typeface="Gill Sans Light"/>
              </a:rPr>
              <a:t>Uluaki</a:t>
            </a:r>
            <a:r>
              <a:rPr lang="en-US" sz="3600" dirty="0">
                <a:latin typeface="Gill Sans Light"/>
                <a:cs typeface="Gill Sans Light"/>
              </a:rPr>
              <a:t> Tokoni ki he </a:t>
            </a:r>
            <a:r>
              <a:rPr lang="en-US" sz="3600" dirty="0" err="1">
                <a:latin typeface="Gill Sans Light"/>
                <a:cs typeface="Gill Sans Light"/>
              </a:rPr>
              <a:t>Fakaakeake</a:t>
            </a:r>
            <a:r>
              <a:rPr lang="en-US" sz="3600" dirty="0">
                <a:latin typeface="Gill Sans Light"/>
                <a:cs typeface="Gill Sans Light"/>
              </a:rPr>
              <a:t> </a:t>
            </a:r>
            <a:r>
              <a:rPr lang="en-US" sz="3600" dirty="0" err="1">
                <a:latin typeface="Gill Sans Light"/>
                <a:cs typeface="Gill Sans Light"/>
              </a:rPr>
              <a:t>Faka‘atamaí</a:t>
            </a:r>
            <a:r>
              <a:rPr lang="en-US" sz="3600" dirty="0">
                <a:latin typeface="Gill Sans Light"/>
                <a:cs typeface="Gill Sans Light"/>
              </a:rPr>
              <a:t>:</a:t>
            </a:r>
            <a:endParaRPr lang="en-US" sz="3600" dirty="0"/>
          </a:p>
        </p:txBody>
      </p:sp>
      <p:sp>
        <p:nvSpPr>
          <p:cNvPr id="8" name="Content Placeholder 7">
            <a:extLst>
              <a:ext uri="{FF2B5EF4-FFF2-40B4-BE49-F238E27FC236}">
                <a16:creationId xmlns:a16="http://schemas.microsoft.com/office/drawing/2014/main" id="{802B5D08-FA63-42E4-86AD-8E51CE713497}"/>
              </a:ext>
            </a:extLst>
          </p:cNvPr>
          <p:cNvSpPr>
            <a:spLocks noGrp="1"/>
          </p:cNvSpPr>
          <p:nvPr>
            <p:ph idx="1"/>
          </p:nvPr>
        </p:nvSpPr>
        <p:spPr>
          <a:xfrm>
            <a:off x="497149" y="1825625"/>
            <a:ext cx="11150353" cy="4351338"/>
          </a:xfrm>
        </p:spPr>
        <p:txBody>
          <a:bodyPr vert="horz" lIns="91440" tIns="45720" rIns="91440" bIns="45720" rtlCol="0" anchor="t">
            <a:normAutofit fontScale="77500" lnSpcReduction="20000"/>
          </a:bodyPr>
          <a:lstStyle/>
          <a:p>
            <a:pPr fontAlgn="base">
              <a:lnSpc>
                <a:spcPts val="3000"/>
              </a:lnSpc>
              <a:spcBef>
                <a:spcPct val="0"/>
              </a:spcBef>
              <a:spcAft>
                <a:spcPct val="0"/>
              </a:spcAft>
              <a:defRPr/>
            </a:pP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Fai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tokoni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oku</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ikai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ke</a:t>
            </a:r>
            <a:r>
              <a:rPr lang="en-US" altLang="en-US" sz="3000" dirty="0">
                <a:solidFill>
                  <a:schemeClr val="accent2">
                    <a:lumMod val="75000"/>
                  </a:schemeClr>
                </a:solidFill>
                <a:ea typeface="Gill Sans Light"/>
                <a:cs typeface="Gill Sans Light"/>
              </a:rPr>
              <a:t> </a:t>
            </a:r>
            <a:r>
              <a:rPr lang="en-US" altLang="en-US" sz="3000" dirty="0" err="1">
                <a:solidFill>
                  <a:schemeClr val="accent2">
                    <a:lumMod val="75000"/>
                  </a:schemeClr>
                </a:solidFill>
                <a:ea typeface="Gill Sans Light"/>
                <a:cs typeface="Gill Sans Light"/>
              </a:rPr>
              <a:t>fu‘u</a:t>
            </a:r>
            <a:r>
              <a:rPr lang="en-US" altLang="en-US" sz="3000" dirty="0">
                <a:solidFill>
                  <a:schemeClr val="accent2">
                    <a:lumMod val="75000"/>
                  </a:schemeClr>
                </a:solidFill>
                <a:ea typeface="Gill Sans Light"/>
                <a:cs typeface="Gill Sans Light"/>
              </a:rPr>
              <a:t> </a:t>
            </a:r>
            <a:r>
              <a:rPr lang="en-US" altLang="en-US" sz="3000" dirty="0" err="1">
                <a:solidFill>
                  <a:schemeClr val="accent2">
                    <a:lumMod val="75000"/>
                  </a:schemeClr>
                </a:solidFill>
                <a:ea typeface="Gill Sans Light"/>
                <a:cs typeface="Gill Sans Light"/>
              </a:rPr>
              <a:t>fakahoha‘a</a:t>
            </a:r>
            <a:r>
              <a:rPr lang="en-US" altLang="en-US" sz="3000" dirty="0">
                <a:solidFill>
                  <a:schemeClr val="accent2">
                    <a:lumMod val="75000"/>
                  </a:schemeClr>
                </a:solidFill>
                <a:ea typeface="Gill Sans Light"/>
                <a:cs typeface="Gill Sans Light"/>
              </a:rPr>
              <a:t> </a:t>
            </a:r>
            <a:r>
              <a:rPr lang="en-US" altLang="en-US" sz="3000" dirty="0" err="1">
                <a:solidFill>
                  <a:schemeClr val="accent2">
                    <a:lumMod val="75000"/>
                  </a:schemeClr>
                </a:solidFill>
                <a:ea typeface="Gill Sans Light"/>
                <a:cs typeface="Gill Sans Light"/>
              </a:rPr>
              <a:t>mo</a:t>
            </a:r>
            <a:r>
              <a:rPr lang="en-US" altLang="en-US" sz="3000" dirty="0">
                <a:solidFill>
                  <a:schemeClr val="accent2">
                    <a:lumMod val="75000"/>
                  </a:schemeClr>
                </a:solidFill>
                <a:ea typeface="Gill Sans Light"/>
                <a:cs typeface="Gill Sans Light"/>
              </a:rPr>
              <a:t> toe </a:t>
            </a:r>
            <a:r>
              <a:rPr lang="en-US" altLang="en-US" sz="3000" dirty="0" err="1">
                <a:solidFill>
                  <a:schemeClr val="accent2">
                    <a:lumMod val="75000"/>
                  </a:schemeClr>
                </a:solidFill>
                <a:ea typeface="Gill Sans Light"/>
                <a:cs typeface="Gill Sans Light"/>
              </a:rPr>
              <a:t>uesia</a:t>
            </a:r>
            <a:r>
              <a:rPr lang="en-US" altLang="en-US" sz="3000" dirty="0">
                <a:solidFill>
                  <a:schemeClr val="accent2">
                    <a:lumMod val="75000"/>
                  </a:schemeClr>
                </a:solidFill>
                <a:ea typeface="Gill Sans Light"/>
                <a:cs typeface="Gill Sans Light"/>
              </a:rPr>
              <a:t> </a:t>
            </a:r>
            <a:r>
              <a:rPr lang="en-US" altLang="en-US" sz="3000" dirty="0" err="1">
                <a:solidFill>
                  <a:schemeClr val="accent2">
                    <a:lumMod val="75000"/>
                  </a:schemeClr>
                </a:solidFill>
                <a:ea typeface="Gill Sans Light"/>
                <a:cs typeface="Gill Sans Light"/>
              </a:rPr>
              <a:t>kinautolú</a:t>
            </a:r>
            <a:endPar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400"/>
              </a:lnSpc>
              <a:spcBef>
                <a:spcPct val="0"/>
              </a:spcBef>
              <a:spcAft>
                <a:spcPct val="0"/>
              </a:spcAft>
              <a:defRPr/>
            </a:pPr>
            <a:endParaRPr kumimoji="0" lang="en-US" alt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ct val="100000"/>
              </a:lnSpc>
              <a:spcBef>
                <a:spcPct val="0"/>
              </a:spcBef>
              <a:spcAft>
                <a:spcPct val="0"/>
              </a:spcAft>
              <a:defRPr/>
            </a:pP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Vakai‘</a:t>
            </a:r>
            <a:r>
              <a:rPr lang="en-US" altLang="en-US" sz="3000" dirty="0" err="1">
                <a:solidFill>
                  <a:schemeClr val="accent2">
                    <a:lumMod val="75000"/>
                  </a:schemeClr>
                </a:solidFill>
                <a:ea typeface="Gill Sans Light"/>
                <a:cs typeface="Gill Sans Light"/>
              </a:rPr>
              <a:t>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fiema‘u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mo</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me‘a</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oku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tokanga</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ki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aí</a:t>
            </a:r>
            <a:endPar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3000"/>
              </a:lnSpc>
              <a:spcBef>
                <a:spcPct val="0"/>
              </a:spcBef>
              <a:spcAft>
                <a:spcPct val="0"/>
              </a:spcAft>
              <a:defRPr/>
            </a:pP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Tokoni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ke</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fiema‘u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tefitó</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me</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‘akai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mo</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vai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a:t>
            </a:r>
            <a:endParaRPr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3000"/>
              </a:lnSpc>
              <a:spcBef>
                <a:spcPct val="0"/>
              </a:spcBef>
              <a:spcAft>
                <a:spcPct val="0"/>
              </a:spcAft>
              <a:defRPr/>
            </a:pP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Fakafiemālie</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ki he </a:t>
            </a:r>
            <a:r>
              <a:rPr lang="en-US" altLang="en-US" sz="3000" dirty="0" err="1">
                <a:solidFill>
                  <a:schemeClr val="accent2">
                    <a:lumMod val="75000"/>
                  </a:schemeClr>
                </a:solidFill>
                <a:ea typeface="Gill Sans Light"/>
                <a:cs typeface="Gill Sans Light"/>
              </a:rPr>
              <a:t>kakaí</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mo</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tokanga‘</a:t>
            </a:r>
            <a:r>
              <a:rPr lang="en-US" altLang="en-US" sz="3000" dirty="0" err="1">
                <a:solidFill>
                  <a:schemeClr val="accent2">
                    <a:lumMod val="75000"/>
                  </a:schemeClr>
                </a:solidFill>
                <a:ea typeface="Gill Sans Light"/>
                <a:cs typeface="Gill Sans Light"/>
              </a:rPr>
              <a:t>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ke</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nonga</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pe</a:t>
            </a:r>
            <a:endParaRPr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3000"/>
              </a:lnSpc>
              <a:spcBef>
                <a:spcPct val="0"/>
              </a:spcBef>
              <a:spcAft>
                <a:spcPct val="0"/>
              </a:spcAft>
              <a:defRPr/>
            </a:pP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Tokoni ki he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kakaí</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ke</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nau</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fakafehokotaki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fakamatalá</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sēvesí</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mo</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tokoni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fakasosialé</a:t>
            </a:r>
            <a:endPar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ts val="1000"/>
              </a:lnSpc>
              <a:spcBef>
                <a:spcPct val="0"/>
              </a:spcBef>
              <a:spcAft>
                <a:spcPct val="0"/>
              </a:spcAft>
              <a:defRPr/>
            </a:pPr>
            <a:endParaRPr kumimoji="0" lang="en-US" altLang="en-US" sz="10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ts val="1400"/>
              </a:lnSpc>
              <a:spcBef>
                <a:spcPct val="0"/>
              </a:spcBef>
              <a:spcAft>
                <a:spcPct val="0"/>
              </a:spcAft>
              <a:defRPr/>
            </a:pPr>
            <a:endParaRPr kumimoji="0" lang="en-US" alt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fontAlgn="base">
              <a:lnSpc>
                <a:spcPct val="100000"/>
              </a:lnSpc>
              <a:spcBef>
                <a:spcPct val="0"/>
              </a:spcBef>
              <a:spcAft>
                <a:spcPct val="0"/>
              </a:spcAft>
              <a:defRPr/>
            </a:pP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Malu‘</a:t>
            </a:r>
            <a:r>
              <a:rPr lang="en-US" altLang="en-US" sz="3000" dirty="0" err="1">
                <a:solidFill>
                  <a:schemeClr val="accent2">
                    <a:lumMod val="75000"/>
                  </a:schemeClr>
                </a:solidFill>
                <a:ea typeface="Gill Sans Light"/>
                <a:cs typeface="Gill Sans Light"/>
              </a:rPr>
              <a:t>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kakaí</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baseline="0" noProof="0" dirty="0" err="1">
                <a:ln>
                  <a:noFill/>
                </a:ln>
                <a:solidFill>
                  <a:schemeClr val="accent2">
                    <a:lumMod val="75000"/>
                  </a:schemeClr>
                </a:solidFill>
                <a:effectLst/>
                <a:uLnTx/>
                <a:uFillTx/>
                <a:ea typeface="Gill Sans Light"/>
                <a:cs typeface="Gill Sans Light"/>
              </a:rPr>
              <a:t>mei</a:t>
            </a:r>
            <a:r>
              <a:rPr kumimoji="0"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rPr>
              <a:t> ha</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toe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ngaahi</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uesia</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sz="3000" b="0" i="0" u="none" strike="noStrike" kern="1200" cap="none" spc="0" normalizeH="0" noProof="0" dirty="0" err="1">
                <a:ln>
                  <a:noFill/>
                </a:ln>
                <a:solidFill>
                  <a:schemeClr val="accent2">
                    <a:lumMod val="75000"/>
                  </a:schemeClr>
                </a:solidFill>
                <a:effectLst/>
                <a:uLnTx/>
                <a:uFillTx/>
                <a:ea typeface="Gill Sans Light"/>
                <a:cs typeface="Gill Sans Light"/>
              </a:rPr>
              <a:t>kehe</a:t>
            </a:r>
            <a:r>
              <a:rPr kumimoji="0" lang="en-US" altLang="en-US" sz="3000" b="0" i="0" u="none" strike="noStrike" kern="1200" cap="none" spc="0" normalizeH="0" noProof="0" dirty="0">
                <a:ln>
                  <a:noFill/>
                </a:ln>
                <a:solidFill>
                  <a:schemeClr val="accent2">
                    <a:lumMod val="75000"/>
                  </a:schemeClr>
                </a:solidFill>
                <a:effectLst/>
                <a:uLnTx/>
                <a:uFillTx/>
                <a:ea typeface="Gill Sans Light"/>
                <a:cs typeface="Gill Sans Light"/>
              </a:rPr>
              <a:t>.</a:t>
            </a:r>
            <a:endParaRPr lang="en-US" altLang="en-US" sz="3000" b="0" i="0" u="none" strike="noStrike" kern="1200" cap="none" spc="0" normalizeH="0" baseline="0" noProof="0" dirty="0">
              <a:ln>
                <a:noFill/>
              </a:ln>
              <a:solidFill>
                <a:schemeClr val="accent2">
                  <a:lumMod val="75000"/>
                </a:schemeClr>
              </a:solidFill>
              <a:effectLst/>
              <a:uLnTx/>
              <a:uFillTx/>
              <a:ea typeface="Gill Sans Light"/>
              <a:cs typeface="Gill Sans Light"/>
            </a:endParaRPr>
          </a:p>
          <a:p>
            <a:endParaRPr lang="en-US" dirty="0"/>
          </a:p>
        </p:txBody>
      </p:sp>
      <p:pic>
        <p:nvPicPr>
          <p:cNvPr id="4" name="Picture 3" descr="unicef_logo">
            <a:extLst>
              <a:ext uri="{FF2B5EF4-FFF2-40B4-BE49-F238E27FC236}">
                <a16:creationId xmlns:a16="http://schemas.microsoft.com/office/drawing/2014/main" id="{244C10B9-0C54-4E09-9852-FFAAC62987CE}"/>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128119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6132-F4E9-4ED9-908F-CC346A61DECE}"/>
              </a:ext>
            </a:extLst>
          </p:cNvPr>
          <p:cNvSpPr>
            <a:spLocks noGrp="1"/>
          </p:cNvSpPr>
          <p:nvPr>
            <p:ph type="title"/>
          </p:nvPr>
        </p:nvSpPr>
        <p:spPr>
          <a:solidFill>
            <a:schemeClr val="accent2">
              <a:lumMod val="60000"/>
              <a:lumOff val="40000"/>
            </a:schemeClr>
          </a:solidFill>
        </p:spPr>
        <p:txBody>
          <a:bodyPr/>
          <a:lstStyle/>
          <a:p>
            <a:r>
              <a:rPr lang="en-US" b="1" dirty="0"/>
              <a:t>Ko e </a:t>
            </a:r>
            <a:r>
              <a:rPr lang="en-US" b="1" dirty="0" err="1"/>
              <a:t>taimi</a:t>
            </a:r>
            <a:r>
              <a:rPr lang="en-US" b="1" dirty="0"/>
              <a:t> </a:t>
            </a:r>
            <a:r>
              <a:rPr lang="en-US" b="1" dirty="0" err="1"/>
              <a:t>totonu</a:t>
            </a:r>
            <a:r>
              <a:rPr lang="en-US" b="1" dirty="0"/>
              <a:t> </a:t>
            </a:r>
            <a:r>
              <a:rPr lang="en-US" b="1" dirty="0" err="1"/>
              <a:t>ke</a:t>
            </a:r>
            <a:r>
              <a:rPr lang="en-US" b="1" dirty="0"/>
              <a:t> </a:t>
            </a:r>
            <a:r>
              <a:rPr lang="en-US" b="1" dirty="0" err="1"/>
              <a:t>fakahoko</a:t>
            </a:r>
            <a:r>
              <a:rPr lang="en-US" b="1" dirty="0"/>
              <a:t> ai e ‘</a:t>
            </a:r>
            <a:r>
              <a:rPr lang="en-US" b="1" dirty="0" err="1"/>
              <a:t>Uluaki</a:t>
            </a:r>
            <a:r>
              <a:rPr lang="en-US" b="1" dirty="0"/>
              <a:t> </a:t>
            </a:r>
            <a:r>
              <a:rPr lang="en-US" b="1" dirty="0" err="1"/>
              <a:t>Tokoní</a:t>
            </a:r>
            <a:r>
              <a:rPr lang="en-US" b="1" dirty="0"/>
              <a:t> </a:t>
            </a:r>
            <a:endParaRPr lang="en-US" dirty="0">
              <a:cs typeface="Calibri Light"/>
            </a:endParaRPr>
          </a:p>
        </p:txBody>
      </p:sp>
      <p:sp>
        <p:nvSpPr>
          <p:cNvPr id="3" name="Content Placeholder 2">
            <a:extLst>
              <a:ext uri="{FF2B5EF4-FFF2-40B4-BE49-F238E27FC236}">
                <a16:creationId xmlns:a16="http://schemas.microsoft.com/office/drawing/2014/main" id="{C183E90F-22DB-4359-BC57-63B3B1099439}"/>
              </a:ext>
            </a:extLst>
          </p:cNvPr>
          <p:cNvSpPr>
            <a:spLocks noGrp="1"/>
          </p:cNvSpPr>
          <p:nvPr>
            <p:ph idx="1"/>
          </p:nvPr>
        </p:nvSpPr>
        <p:spPr/>
        <p:txBody>
          <a:bodyPr vert="horz" lIns="91440" tIns="45720" rIns="91440" bIns="45720" rtlCol="0" anchor="t">
            <a:normAutofit/>
          </a:bodyPr>
          <a:lstStyle/>
          <a:p>
            <a:pPr fontAlgn="base">
              <a:lnSpc>
                <a:spcPct val="100000"/>
              </a:lnSpc>
              <a:spcBef>
                <a:spcPct val="0"/>
              </a:spcBef>
              <a:spcAft>
                <a:spcPct val="0"/>
              </a:spcAft>
              <a:defRPr/>
            </a:pP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Lolotonga</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taimi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faingata‘</a:t>
            </a:r>
            <a:r>
              <a:rPr lang="en-US" altLang="en-US" dirty="0" err="1">
                <a:solidFill>
                  <a:schemeClr val="accent2">
                    <a:lumMod val="75000"/>
                  </a:schemeClr>
                </a:solidFill>
                <a:ea typeface="Gill Sans Light"/>
                <a:cs typeface="Gill Sans Light"/>
              </a:rPr>
              <a:t>á</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pe ko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hiliange</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pē</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fo‘</a:t>
            </a:r>
            <a:r>
              <a:rPr lang="en-US" altLang="en-US" dirty="0" err="1">
                <a:solidFill>
                  <a:schemeClr val="accent2">
                    <a:lumMod val="75000"/>
                  </a:schemeClr>
                </a:solidFill>
                <a:ea typeface="Gill Sans Light"/>
                <a:cs typeface="Gill Sans Light"/>
              </a:rPr>
              <a:t>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fakatamakí</a:t>
            </a:r>
            <a:endParaRPr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fontAlgn="base">
              <a:lnSpc>
                <a:spcPct val="100000"/>
              </a:lnSpc>
              <a:spcBef>
                <a:spcPct val="0"/>
              </a:spcBef>
              <a:spcAft>
                <a:spcPct val="0"/>
              </a:spcAft>
              <a:defRPr/>
            </a:pPr>
            <a:endParaRPr lang="en-US" altLang="en-US" dirty="0">
              <a:solidFill>
                <a:srgbClr val="231F20"/>
              </a:solidFill>
              <a:ea typeface="Gill Sans Light"/>
              <a:cs typeface="Gill Sans Light"/>
            </a:endParaRPr>
          </a:p>
          <a:p>
            <a:pPr fontAlgn="base">
              <a:lnSpc>
                <a:spcPct val="100000"/>
              </a:lnSpc>
              <a:spcBef>
                <a:spcPct val="0"/>
              </a:spcBef>
              <a:spcAft>
                <a:spcPct val="0"/>
              </a:spcAft>
              <a:defRPr/>
            </a:pPr>
            <a:r>
              <a:rPr lang="en-US" altLang="en-US" dirty="0">
                <a:solidFill>
                  <a:srgbClr val="231F20"/>
                </a:solidFill>
                <a:ea typeface="Gill Sans Light"/>
                <a:cs typeface="Gill Sans Light"/>
              </a:rPr>
              <a:t> </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Ko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konga</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pē</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‘o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ako</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mo</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teuteu</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ki ha</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fakatamakí</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i</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he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ngaahi</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feitu‘u</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tu‘u</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laveangofuá</a:t>
            </a:r>
            <a:endParaRPr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endParaRPr>
          </a:p>
          <a:p>
            <a:pPr marL="0" indent="0" fontAlgn="base">
              <a:lnSpc>
                <a:spcPct val="100000"/>
              </a:lnSpc>
              <a:spcBef>
                <a:spcPct val="0"/>
              </a:spcBef>
              <a:spcAft>
                <a:spcPct val="0"/>
              </a:spcAft>
              <a:buNone/>
              <a:defRPr/>
            </a:pPr>
            <a:endParaRPr lang="en-US" altLang="en-US" b="0" i="0" u="none" strike="noStrike" kern="1200" cap="none" spc="0" normalizeH="0" baseline="0" noProof="0" dirty="0">
              <a:ln>
                <a:noFill/>
              </a:ln>
              <a:solidFill>
                <a:srgbClr val="000000"/>
              </a:solidFill>
              <a:effectLst/>
              <a:uLnTx/>
              <a:uFillTx/>
              <a:ea typeface="Gill Sans Light"/>
              <a:cs typeface="Gill Sans Light"/>
            </a:endParaRPr>
          </a:p>
          <a:p>
            <a:pPr fontAlgn="base">
              <a:lnSpc>
                <a:spcPct val="100000"/>
              </a:lnSpc>
              <a:spcBef>
                <a:spcPct val="0"/>
              </a:spcBef>
              <a:spcAft>
                <a:spcPct val="0"/>
              </a:spcAft>
              <a:defRPr/>
            </a:pP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Ko 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tokoni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ha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taimi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pe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oku</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hoko</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hano</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fakamamahi‘</a:t>
            </a:r>
            <a:r>
              <a:rPr lang="en-US" altLang="en-US" dirty="0" err="1">
                <a:solidFill>
                  <a:schemeClr val="accent2">
                    <a:lumMod val="75000"/>
                  </a:schemeClr>
                </a:solidFill>
                <a:ea typeface="Gill Sans Light"/>
                <a:cs typeface="Gill Sans Light"/>
              </a:rPr>
              <a:t>i</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mo</a:t>
            </a:r>
            <a:r>
              <a:rPr kumimoji="0" lang="en-US" altLang="en-US" b="0" i="0" u="none" strike="noStrike" kern="1200" cap="none" spc="0" normalizeH="0" baseline="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rPr>
              <a:t>pā‘usi</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a:t>
            </a:r>
            <a:r>
              <a:rPr lang="en-US" altLang="en-US" dirty="0" err="1">
                <a:solidFill>
                  <a:schemeClr val="accent2">
                    <a:lumMod val="75000"/>
                  </a:schemeClr>
                </a:solidFill>
                <a:ea typeface="Gill Sans Light"/>
                <a:cs typeface="Gill Sans Light"/>
              </a:rPr>
              <a:t>i</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fakalielia</a:t>
            </a:r>
            <a:r>
              <a:rPr kumimoji="0" lang="en-US" altLang="en-US" b="0" i="0" u="none" strike="noStrike" kern="1200" cap="none" spc="0" normalizeH="0" noProof="0" dirty="0">
                <a:ln>
                  <a:noFill/>
                </a:ln>
                <a:solidFill>
                  <a:schemeClr val="accent2">
                    <a:lumMod val="75000"/>
                  </a:schemeClr>
                </a:solidFill>
                <a:effectLst/>
                <a:uLnTx/>
                <a:uFillTx/>
                <a:ea typeface="Gill Sans Light"/>
                <a:cs typeface="Gill Sans Light"/>
              </a:rPr>
              <a:t> ai ha </a:t>
            </a:r>
            <a:r>
              <a:rPr kumimoji="0" lang="en-US" altLang="en-US" b="0" i="0" u="none" strike="noStrike" kern="1200" cap="none" spc="0" normalizeH="0" noProof="0" dirty="0" err="1">
                <a:ln>
                  <a:noFill/>
                </a:ln>
                <a:solidFill>
                  <a:schemeClr val="accent2">
                    <a:lumMod val="75000"/>
                  </a:schemeClr>
                </a:solidFill>
                <a:effectLst/>
                <a:uLnTx/>
                <a:uFillTx/>
                <a:ea typeface="Gill Sans Light"/>
                <a:cs typeface="Gill Sans Light"/>
              </a:rPr>
              <a:t>fānau</a:t>
            </a:r>
            <a:endParaRPr lang="en-US" altLang="en-US" b="0" i="0" u="none" strike="noStrike" kern="1200" cap="none" spc="0" normalizeH="0" baseline="0" noProof="0" dirty="0" err="1">
              <a:ln>
                <a:noFill/>
              </a:ln>
              <a:solidFill>
                <a:schemeClr val="accent2">
                  <a:lumMod val="75000"/>
                </a:schemeClr>
              </a:solidFill>
              <a:effectLst/>
              <a:uLnTx/>
              <a:uFillTx/>
              <a:ea typeface="Gill Sans Light"/>
              <a:cs typeface="Gill Sans Light"/>
            </a:endParaRPr>
          </a:p>
        </p:txBody>
      </p:sp>
      <p:pic>
        <p:nvPicPr>
          <p:cNvPr id="4" name="Picture 3" descr="unicef_logo">
            <a:extLst>
              <a:ext uri="{FF2B5EF4-FFF2-40B4-BE49-F238E27FC236}">
                <a16:creationId xmlns:a16="http://schemas.microsoft.com/office/drawing/2014/main" id="{A3BA9181-CFC8-4542-8B15-AFCE3B83C653}"/>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300511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21FA1-38BF-4116-8634-AB51981BF08B}"/>
              </a:ext>
            </a:extLst>
          </p:cNvPr>
          <p:cNvSpPr>
            <a:spLocks noGrp="1"/>
          </p:cNvSpPr>
          <p:nvPr>
            <p:ph type="title"/>
          </p:nvPr>
        </p:nvSpPr>
        <p:spPr>
          <a:xfrm>
            <a:off x="497149" y="365125"/>
            <a:ext cx="11097087" cy="1325563"/>
          </a:xfrm>
          <a:solidFill>
            <a:schemeClr val="accent2">
              <a:lumMod val="60000"/>
              <a:lumOff val="40000"/>
            </a:schemeClr>
          </a:solidFill>
        </p:spPr>
        <p:txBody>
          <a:bodyPr/>
          <a:lstStyle/>
          <a:p>
            <a:r>
              <a:rPr lang="en-US" b="1" dirty="0"/>
              <a:t>Psychological First Aid Action Principles </a:t>
            </a:r>
            <a:br>
              <a:rPr lang="en-US" b="1" dirty="0">
                <a:solidFill>
                  <a:srgbClr val="000000"/>
                </a:solidFill>
              </a:rPr>
            </a:br>
            <a:r>
              <a:rPr lang="en-US" b="1" dirty="0" err="1">
                <a:solidFill>
                  <a:schemeClr val="accent2">
                    <a:lumMod val="75000"/>
                  </a:schemeClr>
                </a:solidFill>
              </a:rPr>
              <a:t>Ngaahi</a:t>
            </a:r>
            <a:r>
              <a:rPr lang="en-US" b="1" dirty="0">
                <a:solidFill>
                  <a:schemeClr val="accent2">
                    <a:lumMod val="75000"/>
                  </a:schemeClr>
                </a:solidFill>
              </a:rPr>
              <a:t> </a:t>
            </a:r>
            <a:r>
              <a:rPr lang="en-US" b="1" dirty="0" err="1">
                <a:solidFill>
                  <a:schemeClr val="accent2">
                    <a:lumMod val="75000"/>
                  </a:schemeClr>
                </a:solidFill>
              </a:rPr>
              <a:t>Fakakaukau</a:t>
            </a:r>
            <a:r>
              <a:rPr lang="en-US" b="1" dirty="0">
                <a:solidFill>
                  <a:schemeClr val="accent2">
                    <a:lumMod val="75000"/>
                  </a:schemeClr>
                </a:solidFill>
              </a:rPr>
              <a:t> Tataki ó e '</a:t>
            </a:r>
            <a:r>
              <a:rPr lang="en-US" b="1" dirty="0" err="1">
                <a:solidFill>
                  <a:schemeClr val="accent2">
                    <a:lumMod val="75000"/>
                  </a:schemeClr>
                </a:solidFill>
              </a:rPr>
              <a:t>Uluaki</a:t>
            </a:r>
            <a:r>
              <a:rPr lang="en-US" b="1" dirty="0">
                <a:solidFill>
                  <a:schemeClr val="accent2">
                    <a:lumMod val="75000"/>
                  </a:schemeClr>
                </a:solidFill>
              </a:rPr>
              <a:t> Tokoni</a:t>
            </a:r>
          </a:p>
        </p:txBody>
      </p:sp>
      <p:sp>
        <p:nvSpPr>
          <p:cNvPr id="4" name="object 28">
            <a:extLst>
              <a:ext uri="{FF2B5EF4-FFF2-40B4-BE49-F238E27FC236}">
                <a16:creationId xmlns:a16="http://schemas.microsoft.com/office/drawing/2014/main" id="{4D037888-3090-4F86-A524-BBBDCDC25F2F}"/>
              </a:ext>
            </a:extLst>
          </p:cNvPr>
          <p:cNvSpPr txBox="1"/>
          <p:nvPr/>
        </p:nvSpPr>
        <p:spPr>
          <a:xfrm>
            <a:off x="497149" y="1837678"/>
            <a:ext cx="11097087" cy="4655197"/>
          </a:xfrm>
          <a:prstGeom prst="rect">
            <a:avLst/>
          </a:prstGeom>
        </p:spPr>
        <p:txBody>
          <a:bodyPr lIns="0" tIns="0" rIns="0" bIns="0" anchor="t"/>
          <a:lstStyle/>
          <a:p>
            <a:pPr marL="12700" eaLnBrk="1" fontAlgn="auto" hangingPunct="1">
              <a:spcBef>
                <a:spcPts val="0"/>
              </a:spcBef>
              <a:spcAft>
                <a:spcPts val="0"/>
              </a:spcAft>
              <a:defRPr/>
            </a:pPr>
            <a:r>
              <a:rPr sz="6000" spc="-50" dirty="0">
                <a:solidFill>
                  <a:schemeClr val="accent2">
                    <a:lumMod val="75000"/>
                  </a:schemeClr>
                </a:solidFill>
                <a:latin typeface="Gill Sans"/>
                <a:cs typeface="Gill Sans"/>
              </a:rPr>
              <a:t>Look</a:t>
            </a:r>
            <a:r>
              <a:rPr lang="en-US" sz="6000" spc="-50" dirty="0">
                <a:solidFill>
                  <a:schemeClr val="accent2">
                    <a:lumMod val="75000"/>
                  </a:schemeClr>
                </a:solidFill>
                <a:latin typeface="Gill Sans"/>
                <a:cs typeface="Gill Sans"/>
              </a:rPr>
              <a:t> </a:t>
            </a:r>
            <a:r>
              <a:rPr lang="en-US" sz="6000" spc="-50" dirty="0">
                <a:latin typeface="Gill Sans"/>
                <a:cs typeface="Gill Sans"/>
              </a:rPr>
              <a:t>Sio/ </a:t>
            </a:r>
            <a:r>
              <a:rPr lang="en-US" sz="6000" spc="-50" dirty="0" err="1">
                <a:latin typeface="Gill Sans"/>
                <a:cs typeface="Gill Sans"/>
              </a:rPr>
              <a:t>Vakai</a:t>
            </a:r>
            <a:endParaRPr sz="6000" dirty="0">
              <a:latin typeface="Gill Sans"/>
              <a:cs typeface="Gill San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100"/>
              </a:lnSpc>
              <a:spcBef>
                <a:spcPts val="84"/>
              </a:spcBef>
              <a:spcAft>
                <a:spcPts val="0"/>
              </a:spcAft>
              <a:defRPr/>
            </a:pPr>
            <a:endParaRPr sz="900" dirty="0">
              <a:latin typeface="+mn-lt"/>
              <a:cs typeface="+mn-cs"/>
            </a:endParaRPr>
          </a:p>
          <a:p>
            <a:pPr marL="1910080" eaLnBrk="1" fontAlgn="auto" hangingPunct="1">
              <a:spcBef>
                <a:spcPts val="0"/>
              </a:spcBef>
              <a:spcAft>
                <a:spcPts val="0"/>
              </a:spcAft>
              <a:defRPr/>
            </a:pPr>
            <a:r>
              <a:rPr sz="6000" spc="-40" dirty="0">
                <a:solidFill>
                  <a:schemeClr val="accent2">
                    <a:lumMod val="75000"/>
                  </a:schemeClr>
                </a:solidFill>
                <a:latin typeface="Gill Sans"/>
                <a:cs typeface="Gill Sans"/>
              </a:rPr>
              <a:t>Listen</a:t>
            </a:r>
            <a:r>
              <a:rPr lang="en-US" sz="6000" spc="-40" dirty="0">
                <a:solidFill>
                  <a:schemeClr val="accent2">
                    <a:lumMod val="75000"/>
                  </a:schemeClr>
                </a:solidFill>
                <a:latin typeface="Gill Sans"/>
                <a:cs typeface="Gill Sans"/>
              </a:rPr>
              <a:t> </a:t>
            </a:r>
            <a:r>
              <a:rPr lang="en-US" sz="6000" spc="-40" dirty="0" err="1">
                <a:latin typeface="Gill Sans"/>
                <a:cs typeface="Gill Sans"/>
              </a:rPr>
              <a:t>Fanongo</a:t>
            </a:r>
            <a:endParaRPr sz="6000" dirty="0">
              <a:latin typeface="Gill Sans"/>
              <a:cs typeface="Gill San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000"/>
              </a:lnSpc>
              <a:spcBef>
                <a:spcPts val="0"/>
              </a:spcBef>
              <a:spcAft>
                <a:spcPts val="0"/>
              </a:spcAft>
              <a:defRPr/>
            </a:pPr>
            <a:endParaRPr sz="700" dirty="0">
              <a:latin typeface="+mn-lt"/>
              <a:cs typeface="+mn-cs"/>
            </a:endParaRPr>
          </a:p>
          <a:p>
            <a:pPr eaLnBrk="1" fontAlgn="auto" hangingPunct="1">
              <a:lnSpc>
                <a:spcPts val="1300"/>
              </a:lnSpc>
              <a:spcBef>
                <a:spcPts val="80"/>
              </a:spcBef>
              <a:spcAft>
                <a:spcPts val="0"/>
              </a:spcAft>
              <a:defRPr/>
            </a:pPr>
            <a:endParaRPr sz="1050" dirty="0">
              <a:latin typeface="+mn-lt"/>
              <a:cs typeface="+mn-cs"/>
            </a:endParaRPr>
          </a:p>
          <a:p>
            <a:pPr marL="3959860" eaLnBrk="1" fontAlgn="auto" hangingPunct="1">
              <a:spcBef>
                <a:spcPts val="0"/>
              </a:spcBef>
              <a:spcAft>
                <a:spcPts val="0"/>
              </a:spcAft>
              <a:defRPr/>
            </a:pPr>
            <a:r>
              <a:rPr sz="6000" spc="-45" dirty="0">
                <a:solidFill>
                  <a:schemeClr val="accent2">
                    <a:lumMod val="75000"/>
                  </a:schemeClr>
                </a:solidFill>
                <a:latin typeface="Gill Sans"/>
                <a:cs typeface="Gill Sans"/>
              </a:rPr>
              <a:t>Link</a:t>
            </a:r>
            <a:r>
              <a:rPr lang="en-US" sz="6000" spc="-45" dirty="0">
                <a:solidFill>
                  <a:schemeClr val="accent2">
                    <a:lumMod val="75000"/>
                  </a:schemeClr>
                </a:solidFill>
                <a:latin typeface="Gill Sans"/>
                <a:cs typeface="Gill Sans"/>
              </a:rPr>
              <a:t> </a:t>
            </a:r>
            <a:r>
              <a:rPr lang="en-US" sz="6000" spc="-45" dirty="0" err="1">
                <a:latin typeface="Gill Sans"/>
                <a:cs typeface="Gill Sans"/>
              </a:rPr>
              <a:t>Fakafehokotaki</a:t>
            </a:r>
            <a:endParaRPr sz="6000" dirty="0">
              <a:latin typeface="Gill Sans"/>
              <a:cs typeface="Gill Sans"/>
            </a:endParaRPr>
          </a:p>
        </p:txBody>
      </p:sp>
      <p:sp>
        <p:nvSpPr>
          <p:cNvPr id="5" name="object 29">
            <a:extLst>
              <a:ext uri="{FF2B5EF4-FFF2-40B4-BE49-F238E27FC236}">
                <a16:creationId xmlns:a16="http://schemas.microsoft.com/office/drawing/2014/main" id="{F48CDBBD-E8E8-4791-A7E6-2B895C9719F7}"/>
              </a:ext>
            </a:extLst>
          </p:cNvPr>
          <p:cNvSpPr>
            <a:spLocks/>
          </p:cNvSpPr>
          <p:nvPr/>
        </p:nvSpPr>
        <p:spPr bwMode="auto">
          <a:xfrm>
            <a:off x="1141185" y="2690958"/>
            <a:ext cx="1198563" cy="990600"/>
          </a:xfrm>
          <a:custGeom>
            <a:avLst/>
            <a:gdLst>
              <a:gd name="T0" fmla="*/ 147211 w 1197927"/>
              <a:gd name="T1" fmla="*/ 0 h 991824"/>
              <a:gd name="T2" fmla="*/ 102965 w 1197927"/>
              <a:gd name="T3" fmla="*/ 3484 h 991824"/>
              <a:gd name="T4" fmla="*/ 57568 w 1197927"/>
              <a:gd name="T5" fmla="*/ 26423 h 991824"/>
              <a:gd name="T6" fmla="*/ 26263 w 1197927"/>
              <a:gd name="T7" fmla="*/ 57820 h 991824"/>
              <a:gd name="T8" fmla="*/ 7478 w 1197927"/>
              <a:gd name="T9" fmla="*/ 92724 h 991824"/>
              <a:gd name="T10" fmla="*/ 0 w 1197927"/>
              <a:gd name="T11" fmla="*/ 552546 h 991824"/>
              <a:gd name="T12" fmla="*/ 626 w 1197927"/>
              <a:gd name="T13" fmla="*/ 566621 h 991824"/>
              <a:gd name="T14" fmla="*/ 18692 w 1197927"/>
              <a:gd name="T15" fmla="*/ 617637 h 991824"/>
              <a:gd name="T16" fmla="*/ 47935 w 1197927"/>
              <a:gd name="T17" fmla="*/ 653454 h 991824"/>
              <a:gd name="T18" fmla="*/ 80686 w 1197927"/>
              <a:gd name="T19" fmla="*/ 674937 h 991824"/>
              <a:gd name="T20" fmla="*/ 128977 w 1197927"/>
              <a:gd name="T21" fmla="*/ 687281 h 991824"/>
              <a:gd name="T22" fmla="*/ 693585 w 1197927"/>
              <a:gd name="T23" fmla="*/ 687713 h 991824"/>
              <a:gd name="T24" fmla="*/ 620928 w 1197927"/>
              <a:gd name="T25" fmla="*/ 767964 h 991824"/>
              <a:gd name="T26" fmla="*/ 594977 w 1197927"/>
              <a:gd name="T27" fmla="*/ 803403 h 991824"/>
              <a:gd name="T28" fmla="*/ 581291 w 1197927"/>
              <a:gd name="T29" fmla="*/ 848437 h 991824"/>
              <a:gd name="T30" fmla="*/ 586433 w 1197927"/>
              <a:gd name="T31" fmla="*/ 888417 h 991824"/>
              <a:gd name="T32" fmla="*/ 604648 w 1197927"/>
              <a:gd name="T33" fmla="*/ 923868 h 991824"/>
              <a:gd name="T34" fmla="*/ 630299 w 1197927"/>
              <a:gd name="T35" fmla="*/ 953448 h 991824"/>
              <a:gd name="T36" fmla="*/ 671456 w 1197927"/>
              <a:gd name="T37" fmla="*/ 981529 h 991824"/>
              <a:gd name="T38" fmla="*/ 720107 w 1197927"/>
              <a:gd name="T39" fmla="*/ 991824 h 991824"/>
              <a:gd name="T40" fmla="*/ 731608 w 1197927"/>
              <a:gd name="T41" fmla="*/ 991082 h 991824"/>
              <a:gd name="T42" fmla="*/ 777089 w 1197927"/>
              <a:gd name="T43" fmla="*/ 973163 h 991824"/>
              <a:gd name="T44" fmla="*/ 919893 w 1197927"/>
              <a:gd name="T45" fmla="*/ 838355 h 991824"/>
              <a:gd name="T46" fmla="*/ 974974 w 1197927"/>
              <a:gd name="T47" fmla="*/ 783593 h 991824"/>
              <a:gd name="T48" fmla="*/ 1029211 w 1197927"/>
              <a:gd name="T49" fmla="*/ 728617 h 991824"/>
              <a:gd name="T50" fmla="*/ 1068879 w 1197927"/>
              <a:gd name="T51" fmla="*/ 687712 h 991824"/>
              <a:gd name="T52" fmla="*/ 1197927 w 1197927"/>
              <a:gd name="T53" fmla="*/ 552546 h 991824"/>
              <a:gd name="T54" fmla="*/ 1071991 w 1197927"/>
              <a:gd name="T55" fmla="*/ 420601 h 991824"/>
              <a:gd name="T56" fmla="*/ 1068875 w 1197927"/>
              <a:gd name="T57" fmla="*/ 417368 h 991824"/>
              <a:gd name="T58" fmla="*/ 270344 w 1197927"/>
              <a:gd name="T59" fmla="*/ 417368 h 991824"/>
              <a:gd name="T60" fmla="*/ 270264 w 1197927"/>
              <a:gd name="T61" fmla="*/ 139836 h 991824"/>
              <a:gd name="T62" fmla="*/ 265897 w 1197927"/>
              <a:gd name="T63" fmla="*/ 100666 h 991824"/>
              <a:gd name="T64" fmla="*/ 242334 w 1197927"/>
              <a:gd name="T65" fmla="*/ 55437 h 991824"/>
              <a:gd name="T66" fmla="*/ 205853 w 1197927"/>
              <a:gd name="T67" fmla="*/ 21548 h 991824"/>
              <a:gd name="T68" fmla="*/ 159981 w 1197927"/>
              <a:gd name="T69" fmla="*/ 1661 h 991824"/>
              <a:gd name="T70" fmla="*/ 147211 w 1197927"/>
              <a:gd name="T71" fmla="*/ 0 h 991824"/>
              <a:gd name="T72" fmla="*/ 718083 w 1197927"/>
              <a:gd name="T73" fmla="*/ 113241 h 991824"/>
              <a:gd name="T74" fmla="*/ 679185 w 1197927"/>
              <a:gd name="T75" fmla="*/ 118208 h 991824"/>
              <a:gd name="T76" fmla="*/ 645340 w 1197927"/>
              <a:gd name="T77" fmla="*/ 136446 h 991824"/>
              <a:gd name="T78" fmla="*/ 616116 w 1197927"/>
              <a:gd name="T79" fmla="*/ 163243 h 991824"/>
              <a:gd name="T80" fmla="*/ 588687 w 1197927"/>
              <a:gd name="T81" fmla="*/ 204456 h 991824"/>
              <a:gd name="T82" fmla="*/ 581373 w 1197927"/>
              <a:gd name="T83" fmla="*/ 241211 h 991824"/>
              <a:gd name="T84" fmla="*/ 581725 w 1197927"/>
              <a:gd name="T85" fmla="*/ 257779 h 991824"/>
              <a:gd name="T86" fmla="*/ 590890 w 1197927"/>
              <a:gd name="T87" fmla="*/ 295522 h 991824"/>
              <a:gd name="T88" fmla="*/ 617620 w 1197927"/>
              <a:gd name="T89" fmla="*/ 335069 h 991824"/>
              <a:gd name="T90" fmla="*/ 700341 w 1197927"/>
              <a:gd name="T91" fmla="*/ 417368 h 991824"/>
              <a:gd name="T92" fmla="*/ 1068875 w 1197927"/>
              <a:gd name="T93" fmla="*/ 417368 h 991824"/>
              <a:gd name="T94" fmla="*/ 1018431 w 1197927"/>
              <a:gd name="T95" fmla="*/ 365459 h 991824"/>
              <a:gd name="T96" fmla="*/ 964026 w 1197927"/>
              <a:gd name="T97" fmla="*/ 310527 h 991824"/>
              <a:gd name="T98" fmla="*/ 908775 w 1197927"/>
              <a:gd name="T99" fmla="*/ 255804 h 991824"/>
              <a:gd name="T100" fmla="*/ 800036 w 1197927"/>
              <a:gd name="T101" fmla="*/ 150414 h 991824"/>
              <a:gd name="T102" fmla="*/ 765406 w 1197927"/>
              <a:gd name="T103" fmla="*/ 123981 h 991824"/>
              <a:gd name="T104" fmla="*/ 718083 w 1197927"/>
              <a:gd name="T105" fmla="*/ 113241 h 99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97927" h="991824">
                <a:moveTo>
                  <a:pt x="147211" y="0"/>
                </a:moveTo>
                <a:lnTo>
                  <a:pt x="102965" y="3484"/>
                </a:lnTo>
                <a:lnTo>
                  <a:pt x="57568" y="26423"/>
                </a:lnTo>
                <a:lnTo>
                  <a:pt x="26263" y="57820"/>
                </a:lnTo>
                <a:lnTo>
                  <a:pt x="7478" y="92724"/>
                </a:lnTo>
                <a:lnTo>
                  <a:pt x="0" y="552546"/>
                </a:lnTo>
                <a:lnTo>
                  <a:pt x="626" y="566621"/>
                </a:lnTo>
                <a:lnTo>
                  <a:pt x="18692" y="617637"/>
                </a:lnTo>
                <a:lnTo>
                  <a:pt x="47935" y="653454"/>
                </a:lnTo>
                <a:lnTo>
                  <a:pt x="80686" y="674937"/>
                </a:lnTo>
                <a:lnTo>
                  <a:pt x="128977" y="687281"/>
                </a:lnTo>
                <a:lnTo>
                  <a:pt x="693585" y="687713"/>
                </a:lnTo>
                <a:lnTo>
                  <a:pt x="620928" y="767964"/>
                </a:lnTo>
                <a:lnTo>
                  <a:pt x="594977" y="803403"/>
                </a:lnTo>
                <a:lnTo>
                  <a:pt x="581291" y="848437"/>
                </a:lnTo>
                <a:lnTo>
                  <a:pt x="586433" y="888417"/>
                </a:lnTo>
                <a:lnTo>
                  <a:pt x="604648" y="923868"/>
                </a:lnTo>
                <a:lnTo>
                  <a:pt x="630299" y="953448"/>
                </a:lnTo>
                <a:lnTo>
                  <a:pt x="671456" y="981529"/>
                </a:lnTo>
                <a:lnTo>
                  <a:pt x="720107" y="991824"/>
                </a:lnTo>
                <a:lnTo>
                  <a:pt x="731608" y="991082"/>
                </a:lnTo>
                <a:lnTo>
                  <a:pt x="777089" y="973163"/>
                </a:lnTo>
                <a:lnTo>
                  <a:pt x="919893" y="838355"/>
                </a:lnTo>
                <a:lnTo>
                  <a:pt x="974974" y="783593"/>
                </a:lnTo>
                <a:lnTo>
                  <a:pt x="1029211" y="728617"/>
                </a:lnTo>
                <a:lnTo>
                  <a:pt x="1068879" y="687712"/>
                </a:lnTo>
                <a:lnTo>
                  <a:pt x="1197927" y="552546"/>
                </a:lnTo>
                <a:lnTo>
                  <a:pt x="1071991" y="420601"/>
                </a:lnTo>
                <a:lnTo>
                  <a:pt x="1068875" y="417368"/>
                </a:lnTo>
                <a:lnTo>
                  <a:pt x="270344" y="417368"/>
                </a:lnTo>
                <a:lnTo>
                  <a:pt x="270264" y="139836"/>
                </a:lnTo>
                <a:lnTo>
                  <a:pt x="265897" y="100666"/>
                </a:lnTo>
                <a:lnTo>
                  <a:pt x="242334" y="55437"/>
                </a:lnTo>
                <a:lnTo>
                  <a:pt x="205853" y="21548"/>
                </a:lnTo>
                <a:lnTo>
                  <a:pt x="159981" y="1661"/>
                </a:lnTo>
                <a:lnTo>
                  <a:pt x="147211" y="0"/>
                </a:lnTo>
                <a:close/>
              </a:path>
              <a:path w="1197927" h="991824">
                <a:moveTo>
                  <a:pt x="718083" y="113241"/>
                </a:moveTo>
                <a:lnTo>
                  <a:pt x="679185" y="118208"/>
                </a:lnTo>
                <a:lnTo>
                  <a:pt x="645340" y="136446"/>
                </a:lnTo>
                <a:lnTo>
                  <a:pt x="616116" y="163243"/>
                </a:lnTo>
                <a:lnTo>
                  <a:pt x="588687" y="204456"/>
                </a:lnTo>
                <a:lnTo>
                  <a:pt x="581373" y="241211"/>
                </a:lnTo>
                <a:lnTo>
                  <a:pt x="581725" y="257779"/>
                </a:lnTo>
                <a:lnTo>
                  <a:pt x="590890" y="295522"/>
                </a:lnTo>
                <a:lnTo>
                  <a:pt x="617620" y="335069"/>
                </a:lnTo>
                <a:lnTo>
                  <a:pt x="700341" y="417368"/>
                </a:lnTo>
                <a:lnTo>
                  <a:pt x="1068875" y="417368"/>
                </a:lnTo>
                <a:lnTo>
                  <a:pt x="1018431" y="365459"/>
                </a:lnTo>
                <a:lnTo>
                  <a:pt x="964026" y="310527"/>
                </a:lnTo>
                <a:lnTo>
                  <a:pt x="908775" y="255804"/>
                </a:lnTo>
                <a:lnTo>
                  <a:pt x="800036" y="150414"/>
                </a:lnTo>
                <a:lnTo>
                  <a:pt x="765406" y="123981"/>
                </a:lnTo>
                <a:lnTo>
                  <a:pt x="718083" y="113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6" name="object 29">
            <a:extLst>
              <a:ext uri="{FF2B5EF4-FFF2-40B4-BE49-F238E27FC236}">
                <a16:creationId xmlns:a16="http://schemas.microsoft.com/office/drawing/2014/main" id="{98F719E7-A018-43FD-A630-79311CCFA8F1}"/>
              </a:ext>
            </a:extLst>
          </p:cNvPr>
          <p:cNvSpPr>
            <a:spLocks/>
          </p:cNvSpPr>
          <p:nvPr/>
        </p:nvSpPr>
        <p:spPr bwMode="auto">
          <a:xfrm>
            <a:off x="3139828" y="4448023"/>
            <a:ext cx="1198563" cy="990600"/>
          </a:xfrm>
          <a:custGeom>
            <a:avLst/>
            <a:gdLst>
              <a:gd name="T0" fmla="*/ 147211 w 1197927"/>
              <a:gd name="T1" fmla="*/ 0 h 991824"/>
              <a:gd name="T2" fmla="*/ 102965 w 1197927"/>
              <a:gd name="T3" fmla="*/ 3484 h 991824"/>
              <a:gd name="T4" fmla="*/ 57568 w 1197927"/>
              <a:gd name="T5" fmla="*/ 26423 h 991824"/>
              <a:gd name="T6" fmla="*/ 26263 w 1197927"/>
              <a:gd name="T7" fmla="*/ 57820 h 991824"/>
              <a:gd name="T8" fmla="*/ 7478 w 1197927"/>
              <a:gd name="T9" fmla="*/ 92724 h 991824"/>
              <a:gd name="T10" fmla="*/ 0 w 1197927"/>
              <a:gd name="T11" fmla="*/ 552546 h 991824"/>
              <a:gd name="T12" fmla="*/ 626 w 1197927"/>
              <a:gd name="T13" fmla="*/ 566621 h 991824"/>
              <a:gd name="T14" fmla="*/ 18692 w 1197927"/>
              <a:gd name="T15" fmla="*/ 617637 h 991824"/>
              <a:gd name="T16" fmla="*/ 47935 w 1197927"/>
              <a:gd name="T17" fmla="*/ 653454 h 991824"/>
              <a:gd name="T18" fmla="*/ 80686 w 1197927"/>
              <a:gd name="T19" fmla="*/ 674937 h 991824"/>
              <a:gd name="T20" fmla="*/ 128977 w 1197927"/>
              <a:gd name="T21" fmla="*/ 687281 h 991824"/>
              <a:gd name="T22" fmla="*/ 693585 w 1197927"/>
              <a:gd name="T23" fmla="*/ 687713 h 991824"/>
              <a:gd name="T24" fmla="*/ 620928 w 1197927"/>
              <a:gd name="T25" fmla="*/ 767964 h 991824"/>
              <a:gd name="T26" fmla="*/ 594977 w 1197927"/>
              <a:gd name="T27" fmla="*/ 803403 h 991824"/>
              <a:gd name="T28" fmla="*/ 581291 w 1197927"/>
              <a:gd name="T29" fmla="*/ 848437 h 991824"/>
              <a:gd name="T30" fmla="*/ 586433 w 1197927"/>
              <a:gd name="T31" fmla="*/ 888417 h 991824"/>
              <a:gd name="T32" fmla="*/ 604648 w 1197927"/>
              <a:gd name="T33" fmla="*/ 923868 h 991824"/>
              <a:gd name="T34" fmla="*/ 630299 w 1197927"/>
              <a:gd name="T35" fmla="*/ 953448 h 991824"/>
              <a:gd name="T36" fmla="*/ 671456 w 1197927"/>
              <a:gd name="T37" fmla="*/ 981529 h 991824"/>
              <a:gd name="T38" fmla="*/ 720107 w 1197927"/>
              <a:gd name="T39" fmla="*/ 991824 h 991824"/>
              <a:gd name="T40" fmla="*/ 731608 w 1197927"/>
              <a:gd name="T41" fmla="*/ 991082 h 991824"/>
              <a:gd name="T42" fmla="*/ 777089 w 1197927"/>
              <a:gd name="T43" fmla="*/ 973163 h 991824"/>
              <a:gd name="T44" fmla="*/ 919893 w 1197927"/>
              <a:gd name="T45" fmla="*/ 838355 h 991824"/>
              <a:gd name="T46" fmla="*/ 974974 w 1197927"/>
              <a:gd name="T47" fmla="*/ 783593 h 991824"/>
              <a:gd name="T48" fmla="*/ 1029211 w 1197927"/>
              <a:gd name="T49" fmla="*/ 728617 h 991824"/>
              <a:gd name="T50" fmla="*/ 1068879 w 1197927"/>
              <a:gd name="T51" fmla="*/ 687712 h 991824"/>
              <a:gd name="T52" fmla="*/ 1197927 w 1197927"/>
              <a:gd name="T53" fmla="*/ 552546 h 991824"/>
              <a:gd name="T54" fmla="*/ 1071991 w 1197927"/>
              <a:gd name="T55" fmla="*/ 420601 h 991824"/>
              <a:gd name="T56" fmla="*/ 1068875 w 1197927"/>
              <a:gd name="T57" fmla="*/ 417368 h 991824"/>
              <a:gd name="T58" fmla="*/ 270344 w 1197927"/>
              <a:gd name="T59" fmla="*/ 417368 h 991824"/>
              <a:gd name="T60" fmla="*/ 270264 w 1197927"/>
              <a:gd name="T61" fmla="*/ 139836 h 991824"/>
              <a:gd name="T62" fmla="*/ 265897 w 1197927"/>
              <a:gd name="T63" fmla="*/ 100666 h 991824"/>
              <a:gd name="T64" fmla="*/ 242334 w 1197927"/>
              <a:gd name="T65" fmla="*/ 55437 h 991824"/>
              <a:gd name="T66" fmla="*/ 205853 w 1197927"/>
              <a:gd name="T67" fmla="*/ 21548 h 991824"/>
              <a:gd name="T68" fmla="*/ 159981 w 1197927"/>
              <a:gd name="T69" fmla="*/ 1661 h 991824"/>
              <a:gd name="T70" fmla="*/ 147211 w 1197927"/>
              <a:gd name="T71" fmla="*/ 0 h 991824"/>
              <a:gd name="T72" fmla="*/ 718083 w 1197927"/>
              <a:gd name="T73" fmla="*/ 113241 h 991824"/>
              <a:gd name="T74" fmla="*/ 679185 w 1197927"/>
              <a:gd name="T75" fmla="*/ 118208 h 991824"/>
              <a:gd name="T76" fmla="*/ 645340 w 1197927"/>
              <a:gd name="T77" fmla="*/ 136446 h 991824"/>
              <a:gd name="T78" fmla="*/ 616116 w 1197927"/>
              <a:gd name="T79" fmla="*/ 163243 h 991824"/>
              <a:gd name="T80" fmla="*/ 588687 w 1197927"/>
              <a:gd name="T81" fmla="*/ 204456 h 991824"/>
              <a:gd name="T82" fmla="*/ 581373 w 1197927"/>
              <a:gd name="T83" fmla="*/ 241211 h 991824"/>
              <a:gd name="T84" fmla="*/ 581725 w 1197927"/>
              <a:gd name="T85" fmla="*/ 257779 h 991824"/>
              <a:gd name="T86" fmla="*/ 590890 w 1197927"/>
              <a:gd name="T87" fmla="*/ 295522 h 991824"/>
              <a:gd name="T88" fmla="*/ 617620 w 1197927"/>
              <a:gd name="T89" fmla="*/ 335069 h 991824"/>
              <a:gd name="T90" fmla="*/ 700341 w 1197927"/>
              <a:gd name="T91" fmla="*/ 417368 h 991824"/>
              <a:gd name="T92" fmla="*/ 1068875 w 1197927"/>
              <a:gd name="T93" fmla="*/ 417368 h 991824"/>
              <a:gd name="T94" fmla="*/ 1018431 w 1197927"/>
              <a:gd name="T95" fmla="*/ 365459 h 991824"/>
              <a:gd name="T96" fmla="*/ 964026 w 1197927"/>
              <a:gd name="T97" fmla="*/ 310527 h 991824"/>
              <a:gd name="T98" fmla="*/ 908775 w 1197927"/>
              <a:gd name="T99" fmla="*/ 255804 h 991824"/>
              <a:gd name="T100" fmla="*/ 800036 w 1197927"/>
              <a:gd name="T101" fmla="*/ 150414 h 991824"/>
              <a:gd name="T102" fmla="*/ 765406 w 1197927"/>
              <a:gd name="T103" fmla="*/ 123981 h 991824"/>
              <a:gd name="T104" fmla="*/ 718083 w 1197927"/>
              <a:gd name="T105" fmla="*/ 113241 h 99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97927" h="991824">
                <a:moveTo>
                  <a:pt x="147211" y="0"/>
                </a:moveTo>
                <a:lnTo>
                  <a:pt x="102965" y="3484"/>
                </a:lnTo>
                <a:lnTo>
                  <a:pt x="57568" y="26423"/>
                </a:lnTo>
                <a:lnTo>
                  <a:pt x="26263" y="57820"/>
                </a:lnTo>
                <a:lnTo>
                  <a:pt x="7478" y="92724"/>
                </a:lnTo>
                <a:lnTo>
                  <a:pt x="0" y="552546"/>
                </a:lnTo>
                <a:lnTo>
                  <a:pt x="626" y="566621"/>
                </a:lnTo>
                <a:lnTo>
                  <a:pt x="18692" y="617637"/>
                </a:lnTo>
                <a:lnTo>
                  <a:pt x="47935" y="653454"/>
                </a:lnTo>
                <a:lnTo>
                  <a:pt x="80686" y="674937"/>
                </a:lnTo>
                <a:lnTo>
                  <a:pt x="128977" y="687281"/>
                </a:lnTo>
                <a:lnTo>
                  <a:pt x="693585" y="687713"/>
                </a:lnTo>
                <a:lnTo>
                  <a:pt x="620928" y="767964"/>
                </a:lnTo>
                <a:lnTo>
                  <a:pt x="594977" y="803403"/>
                </a:lnTo>
                <a:lnTo>
                  <a:pt x="581291" y="848437"/>
                </a:lnTo>
                <a:lnTo>
                  <a:pt x="586433" y="888417"/>
                </a:lnTo>
                <a:lnTo>
                  <a:pt x="604648" y="923868"/>
                </a:lnTo>
                <a:lnTo>
                  <a:pt x="630299" y="953448"/>
                </a:lnTo>
                <a:lnTo>
                  <a:pt x="671456" y="981529"/>
                </a:lnTo>
                <a:lnTo>
                  <a:pt x="720107" y="991824"/>
                </a:lnTo>
                <a:lnTo>
                  <a:pt x="731608" y="991082"/>
                </a:lnTo>
                <a:lnTo>
                  <a:pt x="777089" y="973163"/>
                </a:lnTo>
                <a:lnTo>
                  <a:pt x="919893" y="838355"/>
                </a:lnTo>
                <a:lnTo>
                  <a:pt x="974974" y="783593"/>
                </a:lnTo>
                <a:lnTo>
                  <a:pt x="1029211" y="728617"/>
                </a:lnTo>
                <a:lnTo>
                  <a:pt x="1068879" y="687712"/>
                </a:lnTo>
                <a:lnTo>
                  <a:pt x="1197927" y="552546"/>
                </a:lnTo>
                <a:lnTo>
                  <a:pt x="1071991" y="420601"/>
                </a:lnTo>
                <a:lnTo>
                  <a:pt x="1068875" y="417368"/>
                </a:lnTo>
                <a:lnTo>
                  <a:pt x="270344" y="417368"/>
                </a:lnTo>
                <a:lnTo>
                  <a:pt x="270264" y="139836"/>
                </a:lnTo>
                <a:lnTo>
                  <a:pt x="265897" y="100666"/>
                </a:lnTo>
                <a:lnTo>
                  <a:pt x="242334" y="55437"/>
                </a:lnTo>
                <a:lnTo>
                  <a:pt x="205853" y="21548"/>
                </a:lnTo>
                <a:lnTo>
                  <a:pt x="159981" y="1661"/>
                </a:lnTo>
                <a:lnTo>
                  <a:pt x="147211" y="0"/>
                </a:lnTo>
                <a:close/>
              </a:path>
              <a:path w="1197927" h="991824">
                <a:moveTo>
                  <a:pt x="718083" y="113241"/>
                </a:moveTo>
                <a:lnTo>
                  <a:pt x="679185" y="118208"/>
                </a:lnTo>
                <a:lnTo>
                  <a:pt x="645340" y="136446"/>
                </a:lnTo>
                <a:lnTo>
                  <a:pt x="616116" y="163243"/>
                </a:lnTo>
                <a:lnTo>
                  <a:pt x="588687" y="204456"/>
                </a:lnTo>
                <a:lnTo>
                  <a:pt x="581373" y="241211"/>
                </a:lnTo>
                <a:lnTo>
                  <a:pt x="581725" y="257779"/>
                </a:lnTo>
                <a:lnTo>
                  <a:pt x="590890" y="295522"/>
                </a:lnTo>
                <a:lnTo>
                  <a:pt x="617620" y="335069"/>
                </a:lnTo>
                <a:lnTo>
                  <a:pt x="700341" y="417368"/>
                </a:lnTo>
                <a:lnTo>
                  <a:pt x="1068875" y="417368"/>
                </a:lnTo>
                <a:lnTo>
                  <a:pt x="1018431" y="365459"/>
                </a:lnTo>
                <a:lnTo>
                  <a:pt x="964026" y="310527"/>
                </a:lnTo>
                <a:lnTo>
                  <a:pt x="908775" y="255804"/>
                </a:lnTo>
                <a:lnTo>
                  <a:pt x="800036" y="150414"/>
                </a:lnTo>
                <a:lnTo>
                  <a:pt x="765406" y="123981"/>
                </a:lnTo>
                <a:lnTo>
                  <a:pt x="718083" y="1132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pic>
        <p:nvPicPr>
          <p:cNvPr id="7" name="Picture 6" descr="unicef_logo">
            <a:extLst>
              <a:ext uri="{FF2B5EF4-FFF2-40B4-BE49-F238E27FC236}">
                <a16:creationId xmlns:a16="http://schemas.microsoft.com/office/drawing/2014/main" id="{750183B0-A89D-42B4-9D06-E41B5B0A1BBC}"/>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27877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D541D6-3DDA-4364-910B-BFF2F0B2A5F8}"/>
              </a:ext>
            </a:extLst>
          </p:cNvPr>
          <p:cNvSpPr>
            <a:spLocks noGrp="1"/>
          </p:cNvSpPr>
          <p:nvPr>
            <p:ph idx="1"/>
          </p:nvPr>
        </p:nvSpPr>
        <p:spPr>
          <a:xfrm>
            <a:off x="4830176" y="1159490"/>
            <a:ext cx="6484937" cy="4351338"/>
          </a:xfrm>
        </p:spPr>
        <p:txBody>
          <a:bodyPr vert="horz" lIns="91440" tIns="45720" rIns="91440" bIns="45720" rtlCol="0" anchor="t">
            <a:normAutofit/>
          </a:bodyPr>
          <a:lstStyle/>
          <a:p>
            <a:r>
              <a:rPr lang="en-US" sz="3200" dirty="0" err="1">
                <a:solidFill>
                  <a:schemeClr val="accent2">
                    <a:lumMod val="75000"/>
                  </a:schemeClr>
                </a:solidFill>
                <a:cs typeface="Gill Sans Light"/>
              </a:rPr>
              <a:t>Vakai‘i</a:t>
            </a:r>
            <a:r>
              <a:rPr lang="en-US" sz="3200" dirty="0">
                <a:solidFill>
                  <a:schemeClr val="accent2">
                    <a:lumMod val="75000"/>
                  </a:schemeClr>
                </a:solidFill>
                <a:cs typeface="Gill Sans Light"/>
              </a:rPr>
              <a:t> e </a:t>
            </a:r>
            <a:r>
              <a:rPr lang="en-US" sz="3200" dirty="0" err="1">
                <a:solidFill>
                  <a:schemeClr val="accent2">
                    <a:lumMod val="75000"/>
                  </a:schemeClr>
                </a:solidFill>
                <a:cs typeface="Gill Sans Light"/>
              </a:rPr>
              <a:t>tu‘unga</a:t>
            </a:r>
            <a:r>
              <a:rPr lang="en-US" sz="3200" dirty="0">
                <a:solidFill>
                  <a:schemeClr val="accent2">
                    <a:lumMod val="75000"/>
                  </a:schemeClr>
                </a:solidFill>
                <a:cs typeface="Gill Sans Light"/>
              </a:rPr>
              <a:t> </a:t>
            </a:r>
            <a:r>
              <a:rPr lang="en-US" sz="3200" dirty="0" err="1">
                <a:solidFill>
                  <a:schemeClr val="accent2">
                    <a:lumMod val="75000"/>
                  </a:schemeClr>
                </a:solidFill>
                <a:cs typeface="Gill Sans Light"/>
              </a:rPr>
              <a:t>malu</a:t>
            </a:r>
            <a:r>
              <a:rPr lang="en-US" sz="3200" dirty="0">
                <a:solidFill>
                  <a:schemeClr val="accent2">
                    <a:lumMod val="75000"/>
                  </a:schemeClr>
                </a:solidFill>
                <a:cs typeface="Gill Sans Light"/>
              </a:rPr>
              <a:t> ó e </a:t>
            </a:r>
            <a:r>
              <a:rPr lang="en-US" sz="3200" dirty="0" err="1">
                <a:solidFill>
                  <a:schemeClr val="accent2">
                    <a:lumMod val="75000"/>
                  </a:schemeClr>
                </a:solidFill>
                <a:cs typeface="Gill Sans Light"/>
              </a:rPr>
              <a:t>feitu'u</a:t>
            </a:r>
            <a:r>
              <a:rPr lang="en-US" sz="3200" dirty="0">
                <a:solidFill>
                  <a:schemeClr val="accent2">
                    <a:lumMod val="75000"/>
                  </a:schemeClr>
                </a:solidFill>
                <a:cs typeface="Gill Sans Light"/>
              </a:rPr>
              <a:t> ko </a:t>
            </a:r>
            <a:r>
              <a:rPr lang="en-US" sz="3200" dirty="0" err="1">
                <a:solidFill>
                  <a:schemeClr val="accent2">
                    <a:lumMod val="75000"/>
                  </a:schemeClr>
                </a:solidFill>
                <a:cs typeface="Gill Sans Light"/>
              </a:rPr>
              <a:t>iá</a:t>
            </a:r>
            <a:r>
              <a:rPr lang="en-US" sz="3200" dirty="0">
                <a:solidFill>
                  <a:schemeClr val="accent2">
                    <a:lumMod val="75000"/>
                  </a:schemeClr>
                </a:solidFill>
                <a:cs typeface="Gill Sans Light"/>
              </a:rPr>
              <a:t>.</a:t>
            </a:r>
          </a:p>
          <a:p>
            <a:r>
              <a:rPr lang="en-US" altLang="en-US" sz="3200" dirty="0" err="1">
                <a:solidFill>
                  <a:schemeClr val="accent2">
                    <a:lumMod val="75000"/>
                  </a:schemeClr>
                </a:solidFill>
                <a:ea typeface="Gill Sans Light"/>
                <a:cs typeface="Gill Sans Light"/>
              </a:rPr>
              <a:t>Fakasio</a:t>
            </a:r>
            <a:r>
              <a:rPr lang="en-US" altLang="en-US" sz="3200" dirty="0">
                <a:solidFill>
                  <a:schemeClr val="accent2">
                    <a:lumMod val="75000"/>
                  </a:schemeClr>
                </a:solidFill>
                <a:ea typeface="Gill Sans Light"/>
                <a:cs typeface="Gill Sans Light"/>
              </a:rPr>
              <a:t> e </a:t>
            </a:r>
            <a:r>
              <a:rPr lang="en-US" altLang="en-US" sz="3200" dirty="0" err="1">
                <a:solidFill>
                  <a:schemeClr val="accent2">
                    <a:lumMod val="75000"/>
                  </a:schemeClr>
                </a:solidFill>
                <a:ea typeface="Gill Sans Light"/>
                <a:cs typeface="Gill Sans Light"/>
              </a:rPr>
              <a:t>fānau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oku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mahino</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oku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nau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fu‘u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fiema‘u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tokoni</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ke</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ma'u</a:t>
            </a:r>
            <a:r>
              <a:rPr lang="en-US" altLang="en-US" sz="3200" dirty="0">
                <a:solidFill>
                  <a:schemeClr val="accent2">
                    <a:lumMod val="75000"/>
                  </a:schemeClr>
                </a:solidFill>
                <a:ea typeface="Gill Sans Light"/>
                <a:cs typeface="Gill Sans Light"/>
              </a:rPr>
              <a:t> e </a:t>
            </a:r>
            <a:r>
              <a:rPr lang="en-US" altLang="en-US" sz="3200" dirty="0" err="1">
                <a:solidFill>
                  <a:schemeClr val="accent2">
                    <a:lumMod val="75000"/>
                  </a:schemeClr>
                </a:solidFill>
                <a:ea typeface="Gill Sans Light"/>
                <a:cs typeface="Gill Sans Light"/>
              </a:rPr>
              <a:t>ngaahi</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fiema'u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vivilí</a:t>
            </a:r>
          </a:p>
          <a:p>
            <a:r>
              <a:rPr lang="en-US" altLang="en-US" sz="3200" dirty="0" err="1">
                <a:solidFill>
                  <a:schemeClr val="accent2">
                    <a:lumMod val="75000"/>
                  </a:schemeClr>
                </a:solidFill>
                <a:ea typeface="Gill Sans Light"/>
                <a:cs typeface="Gill Sans Light"/>
              </a:rPr>
              <a:t>Vakai</a:t>
            </a:r>
            <a:r>
              <a:rPr lang="en-US" altLang="en-US" sz="3200" dirty="0">
                <a:solidFill>
                  <a:schemeClr val="accent2">
                    <a:lumMod val="75000"/>
                  </a:schemeClr>
                </a:solidFill>
                <a:ea typeface="Gill Sans Light"/>
                <a:cs typeface="Gill Sans Light"/>
              </a:rPr>
              <a:t> ki he </a:t>
            </a:r>
            <a:r>
              <a:rPr lang="en-US" altLang="en-US" sz="3200" dirty="0" err="1">
                <a:solidFill>
                  <a:schemeClr val="accent2">
                    <a:lumMod val="75000"/>
                  </a:schemeClr>
                </a:solidFill>
                <a:ea typeface="Gill Sans Light"/>
                <a:cs typeface="Gill Sans Light"/>
              </a:rPr>
              <a:t>fānau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mo</a:t>
            </a:r>
            <a:r>
              <a:rPr lang="en-US" altLang="en-US" sz="3200" dirty="0">
                <a:solidFill>
                  <a:schemeClr val="accent2">
                    <a:lumMod val="75000"/>
                  </a:schemeClr>
                </a:solidFill>
                <a:ea typeface="Gill Sans Light"/>
                <a:cs typeface="Gill Sans Light"/>
              </a:rPr>
              <a:t> e kau </a:t>
            </a:r>
            <a:r>
              <a:rPr lang="en-US" altLang="en-US" sz="3200" dirty="0" err="1">
                <a:solidFill>
                  <a:schemeClr val="accent2">
                    <a:lumMod val="75000"/>
                  </a:schemeClr>
                </a:solidFill>
                <a:ea typeface="Gill Sans Light"/>
                <a:cs typeface="Gill Sans Light"/>
              </a:rPr>
              <a:t>tauhi</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oku</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hā</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meiate</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kinautolu</a:t>
            </a:r>
            <a:r>
              <a:rPr lang="en-US" altLang="en-US" sz="3200" dirty="0">
                <a:solidFill>
                  <a:schemeClr val="accent2">
                    <a:lumMod val="75000"/>
                  </a:schemeClr>
                </a:solidFill>
                <a:ea typeface="Gill Sans Light"/>
                <a:cs typeface="Gill Sans Light"/>
              </a:rPr>
              <a:t> ha </a:t>
            </a:r>
            <a:r>
              <a:rPr lang="en-US" altLang="en-US" sz="3200" dirty="0" err="1">
                <a:solidFill>
                  <a:schemeClr val="accent2">
                    <a:lumMod val="75000"/>
                  </a:schemeClr>
                </a:solidFill>
                <a:ea typeface="Gill Sans Light"/>
                <a:cs typeface="Gill Sans Light"/>
              </a:rPr>
              <a:t>ngaahi</a:t>
            </a:r>
            <a:r>
              <a:rPr lang="en-US" altLang="en-US" sz="3200" dirty="0">
                <a:solidFill>
                  <a:schemeClr val="accent2">
                    <a:lumMod val="75000"/>
                  </a:schemeClr>
                </a:solidFill>
                <a:ea typeface="Gill Sans Light"/>
                <a:cs typeface="Gill Sans Light"/>
              </a:rPr>
              <a:t>  </a:t>
            </a:r>
            <a:r>
              <a:rPr lang="en-US" altLang="en-US" sz="3200" dirty="0" err="1">
                <a:solidFill>
                  <a:schemeClr val="accent2">
                    <a:lumMod val="75000"/>
                  </a:schemeClr>
                </a:solidFill>
                <a:ea typeface="Gill Sans Light"/>
                <a:cs typeface="Gill Sans Light"/>
              </a:rPr>
              <a:t>faka'ilonga</a:t>
            </a:r>
            <a:r>
              <a:rPr lang="en-US" altLang="en-US" sz="3200" dirty="0">
                <a:solidFill>
                  <a:schemeClr val="accent2">
                    <a:lumMod val="75000"/>
                  </a:schemeClr>
                </a:solidFill>
                <a:ea typeface="Gill Sans Light"/>
                <a:cs typeface="Gill Sans Light"/>
              </a:rPr>
              <a:t> ko e ola ‘o e </a:t>
            </a:r>
            <a:r>
              <a:rPr lang="en-US" altLang="en-US" sz="3200" dirty="0" err="1">
                <a:solidFill>
                  <a:schemeClr val="accent2">
                    <a:lumMod val="75000"/>
                  </a:schemeClr>
                </a:solidFill>
                <a:ea typeface="Gill Sans Light"/>
                <a:cs typeface="Gill Sans Light"/>
              </a:rPr>
              <a:t>faingata‘a</a:t>
            </a:r>
            <a:r>
              <a:rPr lang="en-US" altLang="en-US" sz="3200" dirty="0">
                <a:solidFill>
                  <a:schemeClr val="accent2">
                    <a:lumMod val="75000"/>
                  </a:schemeClr>
                </a:solidFill>
                <a:ea typeface="Gill Sans Light"/>
                <a:cs typeface="Gill Sans Light"/>
              </a:rPr>
              <a:t> ne </a:t>
            </a:r>
            <a:r>
              <a:rPr lang="en-US" altLang="en-US" sz="3200" dirty="0" err="1">
                <a:solidFill>
                  <a:schemeClr val="accent2">
                    <a:lumMod val="75000"/>
                  </a:schemeClr>
                </a:solidFill>
                <a:ea typeface="Gill Sans Light"/>
                <a:cs typeface="Gill Sans Light"/>
              </a:rPr>
              <a:t>hokó</a:t>
            </a:r>
            <a:endParaRPr lang="en-US" altLang="en-US" sz="3200" dirty="0">
              <a:solidFill>
                <a:schemeClr val="accent2">
                  <a:lumMod val="75000"/>
                </a:schemeClr>
              </a:solidFill>
              <a:ea typeface="Gill Sans Light"/>
              <a:cs typeface="Gill Sans Light"/>
            </a:endParaRPr>
          </a:p>
          <a:p>
            <a:pPr marL="0" indent="0">
              <a:buNone/>
            </a:pPr>
            <a:endParaRPr lang="en-US" dirty="0"/>
          </a:p>
        </p:txBody>
      </p:sp>
      <p:sp>
        <p:nvSpPr>
          <p:cNvPr id="4" name="object 25">
            <a:extLst>
              <a:ext uri="{FF2B5EF4-FFF2-40B4-BE49-F238E27FC236}">
                <a16:creationId xmlns:a16="http://schemas.microsoft.com/office/drawing/2014/main" id="{5C94A464-D569-4792-9BE4-3F1C8BB2DFE1}"/>
              </a:ext>
            </a:extLst>
          </p:cNvPr>
          <p:cNvSpPr>
            <a:spLocks/>
          </p:cNvSpPr>
          <p:nvPr/>
        </p:nvSpPr>
        <p:spPr bwMode="auto">
          <a:xfrm>
            <a:off x="471295" y="1138979"/>
            <a:ext cx="4032250" cy="4316412"/>
          </a:xfrm>
          <a:custGeom>
            <a:avLst/>
            <a:gdLst>
              <a:gd name="T0" fmla="*/ 4031996 w 4031996"/>
              <a:gd name="T1" fmla="*/ 0 h 4316272"/>
              <a:gd name="T2" fmla="*/ 0 w 4031996"/>
              <a:gd name="T3" fmla="*/ 0 h 4316272"/>
              <a:gd name="T4" fmla="*/ 0 w 4031996"/>
              <a:gd name="T5" fmla="*/ 4316272 h 4316272"/>
              <a:gd name="T6" fmla="*/ 2952000 w 4031996"/>
              <a:gd name="T7" fmla="*/ 4316272 h 4316272"/>
              <a:gd name="T8" fmla="*/ 3244679 w 4031996"/>
              <a:gd name="T9" fmla="*/ 4315192 h 4316272"/>
              <a:gd name="T10" fmla="*/ 3368743 w 4031996"/>
              <a:gd name="T11" fmla="*/ 4312627 h 4316272"/>
              <a:gd name="T12" fmla="*/ 3479038 w 4031996"/>
              <a:gd name="T13" fmla="*/ 4307632 h 4316272"/>
              <a:gd name="T14" fmla="*/ 3576372 w 4031996"/>
              <a:gd name="T15" fmla="*/ 4299397 h 4316272"/>
              <a:gd name="T16" fmla="*/ 3661557 w 4031996"/>
              <a:gd name="T17" fmla="*/ 4287112 h 4316272"/>
              <a:gd name="T18" fmla="*/ 3735402 w 4031996"/>
              <a:gd name="T19" fmla="*/ 4269968 h 4316272"/>
              <a:gd name="T20" fmla="*/ 3798717 w 4031996"/>
              <a:gd name="T21" fmla="*/ 4247153 h 4316272"/>
              <a:gd name="T22" fmla="*/ 3852311 w 4031996"/>
              <a:gd name="T23" fmla="*/ 4217858 h 4316272"/>
              <a:gd name="T24" fmla="*/ 3896996 w 4031996"/>
              <a:gd name="T25" fmla="*/ 4181273 h 4316272"/>
              <a:gd name="T26" fmla="*/ 3933581 w 4031996"/>
              <a:gd name="T27" fmla="*/ 4136588 h 4316272"/>
              <a:gd name="T28" fmla="*/ 3962876 w 4031996"/>
              <a:gd name="T29" fmla="*/ 4082993 h 4316272"/>
              <a:gd name="T30" fmla="*/ 3985691 w 4031996"/>
              <a:gd name="T31" fmla="*/ 4019679 h 4316272"/>
              <a:gd name="T32" fmla="*/ 4002836 w 4031996"/>
              <a:gd name="T33" fmla="*/ 3945834 h 4316272"/>
              <a:gd name="T34" fmla="*/ 4015121 w 4031996"/>
              <a:gd name="T35" fmla="*/ 3860649 h 4316272"/>
              <a:gd name="T36" fmla="*/ 4023356 w 4031996"/>
              <a:gd name="T37" fmla="*/ 3763315 h 4316272"/>
              <a:gd name="T38" fmla="*/ 4028351 w 4031996"/>
              <a:gd name="T39" fmla="*/ 3653020 h 4316272"/>
              <a:gd name="T40" fmla="*/ 4030916 w 4031996"/>
              <a:gd name="T41" fmla="*/ 3528956 h 4316272"/>
              <a:gd name="T42" fmla="*/ 4031861 w 4031996"/>
              <a:gd name="T43" fmla="*/ 3390311 h 4316272"/>
              <a:gd name="T44" fmla="*/ 4031996 w 4031996"/>
              <a:gd name="T45" fmla="*/ 3236277 h 4316272"/>
              <a:gd name="T46" fmla="*/ 4031996 w 4031996"/>
              <a:gd name="T47" fmla="*/ 0 h 4316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31996" h="4316272">
                <a:moveTo>
                  <a:pt x="4031996" y="0"/>
                </a:moveTo>
                <a:lnTo>
                  <a:pt x="0" y="0"/>
                </a:lnTo>
                <a:lnTo>
                  <a:pt x="0" y="4316272"/>
                </a:lnTo>
                <a:lnTo>
                  <a:pt x="2952000" y="4316272"/>
                </a:lnTo>
                <a:lnTo>
                  <a:pt x="3244679" y="4315192"/>
                </a:lnTo>
                <a:lnTo>
                  <a:pt x="3368743" y="4312627"/>
                </a:lnTo>
                <a:lnTo>
                  <a:pt x="3479038" y="4307632"/>
                </a:lnTo>
                <a:lnTo>
                  <a:pt x="3576372" y="4299397"/>
                </a:lnTo>
                <a:lnTo>
                  <a:pt x="3661557" y="4287112"/>
                </a:lnTo>
                <a:lnTo>
                  <a:pt x="3735402" y="4269968"/>
                </a:lnTo>
                <a:lnTo>
                  <a:pt x="3798717" y="4247153"/>
                </a:lnTo>
                <a:lnTo>
                  <a:pt x="3852311" y="4217858"/>
                </a:lnTo>
                <a:lnTo>
                  <a:pt x="3896996" y="4181273"/>
                </a:lnTo>
                <a:lnTo>
                  <a:pt x="3933581" y="4136588"/>
                </a:lnTo>
                <a:lnTo>
                  <a:pt x="3962876" y="4082993"/>
                </a:lnTo>
                <a:lnTo>
                  <a:pt x="3985691" y="4019679"/>
                </a:lnTo>
                <a:lnTo>
                  <a:pt x="4002836" y="3945834"/>
                </a:lnTo>
                <a:lnTo>
                  <a:pt x="4015121" y="3860649"/>
                </a:lnTo>
                <a:lnTo>
                  <a:pt x="4023356" y="3763315"/>
                </a:lnTo>
                <a:lnTo>
                  <a:pt x="4028351" y="3653020"/>
                </a:lnTo>
                <a:lnTo>
                  <a:pt x="4030916" y="3528956"/>
                </a:lnTo>
                <a:lnTo>
                  <a:pt x="4031861" y="3390311"/>
                </a:lnTo>
                <a:lnTo>
                  <a:pt x="4031996" y="3236277"/>
                </a:lnTo>
                <a:lnTo>
                  <a:pt x="4031996"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dirty="0">
              <a:solidFill>
                <a:srgbClr val="000000"/>
              </a:solidFill>
              <a:latin typeface="Gill Sans MT" panose="020B0502020104020203" pitchFamily="34" charset="0"/>
              <a:cs typeface="Arial" panose="020B0604020202020204" pitchFamily="34" charset="0"/>
            </a:endParaRPr>
          </a:p>
        </p:txBody>
      </p:sp>
      <p:sp>
        <p:nvSpPr>
          <p:cNvPr id="5" name="object 26">
            <a:extLst>
              <a:ext uri="{FF2B5EF4-FFF2-40B4-BE49-F238E27FC236}">
                <a16:creationId xmlns:a16="http://schemas.microsoft.com/office/drawing/2014/main" id="{32595089-281B-4E51-A365-94DAF33BBFE6}"/>
              </a:ext>
            </a:extLst>
          </p:cNvPr>
          <p:cNvSpPr>
            <a:spLocks/>
          </p:cNvSpPr>
          <p:nvPr/>
        </p:nvSpPr>
        <p:spPr bwMode="auto">
          <a:xfrm>
            <a:off x="1546032" y="1840433"/>
            <a:ext cx="1882775" cy="1192213"/>
          </a:xfrm>
          <a:custGeom>
            <a:avLst/>
            <a:gdLst>
              <a:gd name="T0" fmla="*/ 794001 w 1882548"/>
              <a:gd name="T1" fmla="*/ 14983 h 1191717"/>
              <a:gd name="T2" fmla="*/ 588851 w 1882548"/>
              <a:gd name="T3" fmla="*/ 83842 h 1191717"/>
              <a:gd name="T4" fmla="*/ 407447 w 1882548"/>
              <a:gd name="T5" fmla="*/ 189536 h 1191717"/>
              <a:gd name="T6" fmla="*/ 255231 w 1882548"/>
              <a:gd name="T7" fmla="*/ 310885 h 1191717"/>
              <a:gd name="T8" fmla="*/ 137642 w 1882548"/>
              <a:gd name="T9" fmla="*/ 426712 h 1191717"/>
              <a:gd name="T10" fmla="*/ 44123 w 1882548"/>
              <a:gd name="T11" fmla="*/ 535953 h 1191717"/>
              <a:gd name="T12" fmla="*/ 28125 w 1882548"/>
              <a:gd name="T13" fmla="*/ 634657 h 1191717"/>
              <a:gd name="T14" fmla="*/ 137650 w 1882548"/>
              <a:gd name="T15" fmla="*/ 765012 h 1191717"/>
              <a:gd name="T16" fmla="*/ 255236 w 1882548"/>
              <a:gd name="T17" fmla="*/ 880835 h 1191717"/>
              <a:gd name="T18" fmla="*/ 407450 w 1882548"/>
              <a:gd name="T19" fmla="*/ 1002182 h 1191717"/>
              <a:gd name="T20" fmla="*/ 588852 w 1882548"/>
              <a:gd name="T21" fmla="*/ 1107875 h 1191717"/>
              <a:gd name="T22" fmla="*/ 794001 w 1882548"/>
              <a:gd name="T23" fmla="*/ 1176733 h 1191717"/>
              <a:gd name="T24" fmla="*/ 1015823 w 1882548"/>
              <a:gd name="T25" fmla="*/ 1187840 h 1191717"/>
              <a:gd name="T26" fmla="*/ 1227674 w 1882548"/>
              <a:gd name="T27" fmla="*/ 1135966 h 1191717"/>
              <a:gd name="T28" fmla="*/ 1384225 w 1882548"/>
              <a:gd name="T29" fmla="*/ 1059764 h 1191717"/>
              <a:gd name="T30" fmla="*/ 834024 w 1882548"/>
              <a:gd name="T31" fmla="*/ 1049956 h 1191717"/>
              <a:gd name="T32" fmla="*/ 680671 w 1882548"/>
              <a:gd name="T33" fmla="*/ 1003847 h 1191717"/>
              <a:gd name="T34" fmla="*/ 539442 w 1882548"/>
              <a:gd name="T35" fmla="*/ 930400 h 1191717"/>
              <a:gd name="T36" fmla="*/ 413823 w 1882548"/>
              <a:gd name="T37" fmla="*/ 841242 h 1191717"/>
              <a:gd name="T38" fmla="*/ 307299 w 1882548"/>
              <a:gd name="T39" fmla="*/ 748003 h 1191717"/>
              <a:gd name="T40" fmla="*/ 200997 w 1882548"/>
              <a:gd name="T41" fmla="*/ 637434 h 1191717"/>
              <a:gd name="T42" fmla="*/ 223258 w 1882548"/>
              <a:gd name="T43" fmla="*/ 529265 h 1191717"/>
              <a:gd name="T44" fmla="*/ 340196 w 1882548"/>
              <a:gd name="T45" fmla="*/ 412778 h 1191717"/>
              <a:gd name="T46" fmla="*/ 453365 w 1882548"/>
              <a:gd name="T47" fmla="*/ 319639 h 1191717"/>
              <a:gd name="T48" fmla="*/ 584537 w 1882548"/>
              <a:gd name="T49" fmla="*/ 234463 h 1191717"/>
              <a:gd name="T50" fmla="*/ 730268 w 1882548"/>
              <a:gd name="T51" fmla="*/ 168868 h 1191717"/>
              <a:gd name="T52" fmla="*/ 887116 w 1882548"/>
              <a:gd name="T53" fmla="*/ 134475 h 1191717"/>
              <a:gd name="T54" fmla="*/ 1357060 w 1882548"/>
              <a:gd name="T55" fmla="*/ 116026 h 1191717"/>
              <a:gd name="T56" fmla="*/ 1159224 w 1882548"/>
              <a:gd name="T57" fmla="*/ 32536 h 1191717"/>
              <a:gd name="T58" fmla="*/ 941274 w 1882548"/>
              <a:gd name="T59" fmla="*/ 0 h 1191717"/>
              <a:gd name="T60" fmla="*/ 995319 w 1882548"/>
              <a:gd name="T61" fmla="*/ 134476 h 1191717"/>
              <a:gd name="T62" fmla="*/ 1151949 w 1882548"/>
              <a:gd name="T63" fmla="*/ 168886 h 1191717"/>
              <a:gd name="T64" fmla="*/ 1297610 w 1882548"/>
              <a:gd name="T65" fmla="*/ 234511 h 1191717"/>
              <a:gd name="T66" fmla="*/ 1428821 w 1882548"/>
              <a:gd name="T67" fmla="*/ 319722 h 1191717"/>
              <a:gd name="T68" fmla="*/ 1542097 w 1882548"/>
              <a:gd name="T69" fmla="*/ 412892 h 1191717"/>
              <a:gd name="T70" fmla="*/ 1633958 w 1882548"/>
              <a:gd name="T71" fmla="*/ 502393 h 1191717"/>
              <a:gd name="T72" fmla="*/ 1700945 w 1882548"/>
              <a:gd name="T73" fmla="*/ 615250 h 1191717"/>
              <a:gd name="T74" fmla="*/ 1575492 w 1882548"/>
              <a:gd name="T75" fmla="*/ 748120 h 1191717"/>
              <a:gd name="T76" fmla="*/ 1469082 w 1882548"/>
              <a:gd name="T77" fmla="*/ 841331 h 1191717"/>
              <a:gd name="T78" fmla="*/ 1343525 w 1882548"/>
              <a:gd name="T79" fmla="*/ 930456 h 1191717"/>
              <a:gd name="T80" fmla="*/ 1202263 w 1882548"/>
              <a:gd name="T81" fmla="*/ 1003873 h 1191717"/>
              <a:gd name="T82" fmla="*/ 1048738 w 1882548"/>
              <a:gd name="T83" fmla="*/ 1049960 h 1191717"/>
              <a:gd name="T84" fmla="*/ 1384225 w 1882548"/>
              <a:gd name="T85" fmla="*/ 1059764 h 1191717"/>
              <a:gd name="T86" fmla="*/ 1529341 w 1882548"/>
              <a:gd name="T87" fmla="*/ 962424 h 1191717"/>
              <a:gd name="T88" fmla="*/ 1670622 w 1882548"/>
              <a:gd name="T89" fmla="*/ 840562 h 1191717"/>
              <a:gd name="T90" fmla="*/ 1775462 w 1882548"/>
              <a:gd name="T91" fmla="*/ 731282 h 1191717"/>
              <a:gd name="T92" fmla="*/ 1882548 w 1882548"/>
              <a:gd name="T93" fmla="*/ 595922 h 1191717"/>
              <a:gd name="T94" fmla="*/ 1822411 w 1882548"/>
              <a:gd name="T95" fmla="*/ 515839 h 1191717"/>
              <a:gd name="T96" fmla="*/ 1709880 w 1882548"/>
              <a:gd name="T97" fmla="*/ 390024 h 1191717"/>
              <a:gd name="T98" fmla="*/ 1580144 w 1882548"/>
              <a:gd name="T99" fmla="*/ 270003 h 1191717"/>
              <a:gd name="T100" fmla="*/ 1417595 w 1882548"/>
              <a:gd name="T101" fmla="*/ 151519 h 1191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82548" h="1191717">
                <a:moveTo>
                  <a:pt x="941274" y="0"/>
                </a:moveTo>
                <a:lnTo>
                  <a:pt x="866721" y="3876"/>
                </a:lnTo>
                <a:lnTo>
                  <a:pt x="794001" y="14983"/>
                </a:lnTo>
                <a:lnTo>
                  <a:pt x="723315" y="32536"/>
                </a:lnTo>
                <a:lnTo>
                  <a:pt x="654864" y="55750"/>
                </a:lnTo>
                <a:lnTo>
                  <a:pt x="588851" y="83842"/>
                </a:lnTo>
                <a:lnTo>
                  <a:pt x="525476" y="116026"/>
                </a:lnTo>
                <a:lnTo>
                  <a:pt x="464941" y="151519"/>
                </a:lnTo>
                <a:lnTo>
                  <a:pt x="407447" y="189536"/>
                </a:lnTo>
                <a:lnTo>
                  <a:pt x="353197" y="229292"/>
                </a:lnTo>
                <a:lnTo>
                  <a:pt x="302391" y="270003"/>
                </a:lnTo>
                <a:lnTo>
                  <a:pt x="255231" y="310885"/>
                </a:lnTo>
                <a:lnTo>
                  <a:pt x="211918" y="351154"/>
                </a:lnTo>
                <a:lnTo>
                  <a:pt x="172655" y="390024"/>
                </a:lnTo>
                <a:lnTo>
                  <a:pt x="137642" y="426712"/>
                </a:lnTo>
                <a:lnTo>
                  <a:pt x="107080" y="460434"/>
                </a:lnTo>
                <a:lnTo>
                  <a:pt x="81173" y="490404"/>
                </a:lnTo>
                <a:lnTo>
                  <a:pt x="44123" y="535953"/>
                </a:lnTo>
                <a:lnTo>
                  <a:pt x="18" y="595795"/>
                </a:lnTo>
                <a:lnTo>
                  <a:pt x="0" y="595922"/>
                </a:lnTo>
                <a:lnTo>
                  <a:pt x="28125" y="634657"/>
                </a:lnTo>
                <a:lnTo>
                  <a:pt x="60133" y="675893"/>
                </a:lnTo>
                <a:lnTo>
                  <a:pt x="107090" y="731293"/>
                </a:lnTo>
                <a:lnTo>
                  <a:pt x="137650" y="765012"/>
                </a:lnTo>
                <a:lnTo>
                  <a:pt x="172662" y="801699"/>
                </a:lnTo>
                <a:lnTo>
                  <a:pt x="211924" y="840568"/>
                </a:lnTo>
                <a:lnTo>
                  <a:pt x="255236" y="880835"/>
                </a:lnTo>
                <a:lnTo>
                  <a:pt x="302395" y="921716"/>
                </a:lnTo>
                <a:lnTo>
                  <a:pt x="353200" y="962427"/>
                </a:lnTo>
                <a:lnTo>
                  <a:pt x="407450" y="1002182"/>
                </a:lnTo>
                <a:lnTo>
                  <a:pt x="464943" y="1040198"/>
                </a:lnTo>
                <a:lnTo>
                  <a:pt x="525477" y="1075691"/>
                </a:lnTo>
                <a:lnTo>
                  <a:pt x="588852" y="1107875"/>
                </a:lnTo>
                <a:lnTo>
                  <a:pt x="654865" y="1135966"/>
                </a:lnTo>
                <a:lnTo>
                  <a:pt x="723315" y="1159180"/>
                </a:lnTo>
                <a:lnTo>
                  <a:pt x="794001" y="1176733"/>
                </a:lnTo>
                <a:lnTo>
                  <a:pt x="866721" y="1187840"/>
                </a:lnTo>
                <a:lnTo>
                  <a:pt x="941274" y="1191717"/>
                </a:lnTo>
                <a:lnTo>
                  <a:pt x="1015823" y="1187840"/>
                </a:lnTo>
                <a:lnTo>
                  <a:pt x="1088541" y="1176733"/>
                </a:lnTo>
                <a:lnTo>
                  <a:pt x="1159225" y="1159180"/>
                </a:lnTo>
                <a:lnTo>
                  <a:pt x="1227674" y="1135966"/>
                </a:lnTo>
                <a:lnTo>
                  <a:pt x="1293687" y="1107874"/>
                </a:lnTo>
                <a:lnTo>
                  <a:pt x="1357061" y="1075690"/>
                </a:lnTo>
                <a:lnTo>
                  <a:pt x="1384225" y="1059764"/>
                </a:lnTo>
                <a:lnTo>
                  <a:pt x="941274" y="1059764"/>
                </a:lnTo>
                <a:lnTo>
                  <a:pt x="887234" y="1057240"/>
                </a:lnTo>
                <a:lnTo>
                  <a:pt x="834024" y="1049956"/>
                </a:lnTo>
                <a:lnTo>
                  <a:pt x="781775" y="1038342"/>
                </a:lnTo>
                <a:lnTo>
                  <a:pt x="730614" y="1022829"/>
                </a:lnTo>
                <a:lnTo>
                  <a:pt x="680671" y="1003847"/>
                </a:lnTo>
                <a:lnTo>
                  <a:pt x="632075" y="981828"/>
                </a:lnTo>
                <a:lnTo>
                  <a:pt x="584956" y="957202"/>
                </a:lnTo>
                <a:lnTo>
                  <a:pt x="539442" y="930400"/>
                </a:lnTo>
                <a:lnTo>
                  <a:pt x="495662" y="901852"/>
                </a:lnTo>
                <a:lnTo>
                  <a:pt x="453746" y="871989"/>
                </a:lnTo>
                <a:lnTo>
                  <a:pt x="413823" y="841242"/>
                </a:lnTo>
                <a:lnTo>
                  <a:pt x="376021" y="810042"/>
                </a:lnTo>
                <a:lnTo>
                  <a:pt x="340470" y="778819"/>
                </a:lnTo>
                <a:lnTo>
                  <a:pt x="307299" y="748003"/>
                </a:lnTo>
                <a:lnTo>
                  <a:pt x="276637" y="718026"/>
                </a:lnTo>
                <a:lnTo>
                  <a:pt x="248613" y="689319"/>
                </a:lnTo>
                <a:lnTo>
                  <a:pt x="200997" y="637434"/>
                </a:lnTo>
                <a:lnTo>
                  <a:pt x="165482" y="595795"/>
                </a:lnTo>
                <a:lnTo>
                  <a:pt x="181635" y="576463"/>
                </a:lnTo>
                <a:lnTo>
                  <a:pt x="223258" y="529265"/>
                </a:lnTo>
                <a:lnTo>
                  <a:pt x="276452" y="473556"/>
                </a:lnTo>
                <a:lnTo>
                  <a:pt x="307069" y="443585"/>
                </a:lnTo>
                <a:lnTo>
                  <a:pt x="340196" y="412778"/>
                </a:lnTo>
                <a:lnTo>
                  <a:pt x="375707" y="381564"/>
                </a:lnTo>
                <a:lnTo>
                  <a:pt x="413472" y="350375"/>
                </a:lnTo>
                <a:lnTo>
                  <a:pt x="453365" y="319639"/>
                </a:lnTo>
                <a:lnTo>
                  <a:pt x="495259" y="289789"/>
                </a:lnTo>
                <a:lnTo>
                  <a:pt x="539025" y="261253"/>
                </a:lnTo>
                <a:lnTo>
                  <a:pt x="584537" y="234463"/>
                </a:lnTo>
                <a:lnTo>
                  <a:pt x="631666" y="209848"/>
                </a:lnTo>
                <a:lnTo>
                  <a:pt x="680285" y="187840"/>
                </a:lnTo>
                <a:lnTo>
                  <a:pt x="730268" y="168868"/>
                </a:lnTo>
                <a:lnTo>
                  <a:pt x="781485" y="153363"/>
                </a:lnTo>
                <a:lnTo>
                  <a:pt x="833810" y="141755"/>
                </a:lnTo>
                <a:lnTo>
                  <a:pt x="887116" y="134475"/>
                </a:lnTo>
                <a:lnTo>
                  <a:pt x="941274" y="131953"/>
                </a:lnTo>
                <a:lnTo>
                  <a:pt x="1384223" y="131953"/>
                </a:lnTo>
                <a:lnTo>
                  <a:pt x="1357060" y="116026"/>
                </a:lnTo>
                <a:lnTo>
                  <a:pt x="1293686" y="83842"/>
                </a:lnTo>
                <a:lnTo>
                  <a:pt x="1227673" y="55750"/>
                </a:lnTo>
                <a:lnTo>
                  <a:pt x="1159224" y="32536"/>
                </a:lnTo>
                <a:lnTo>
                  <a:pt x="1088541" y="14983"/>
                </a:lnTo>
                <a:lnTo>
                  <a:pt x="1015823" y="3876"/>
                </a:lnTo>
                <a:lnTo>
                  <a:pt x="941274" y="0"/>
                </a:lnTo>
                <a:close/>
              </a:path>
              <a:path w="1882548" h="1191717">
                <a:moveTo>
                  <a:pt x="1384223" y="131953"/>
                </a:moveTo>
                <a:lnTo>
                  <a:pt x="941274" y="131953"/>
                </a:lnTo>
                <a:lnTo>
                  <a:pt x="995319" y="134476"/>
                </a:lnTo>
                <a:lnTo>
                  <a:pt x="1048533" y="141760"/>
                </a:lnTo>
                <a:lnTo>
                  <a:pt x="1100786" y="153374"/>
                </a:lnTo>
                <a:lnTo>
                  <a:pt x="1151949" y="168886"/>
                </a:lnTo>
                <a:lnTo>
                  <a:pt x="1201893" y="187867"/>
                </a:lnTo>
                <a:lnTo>
                  <a:pt x="1250490" y="209885"/>
                </a:lnTo>
                <a:lnTo>
                  <a:pt x="1297610" y="234511"/>
                </a:lnTo>
                <a:lnTo>
                  <a:pt x="1343125" y="261312"/>
                </a:lnTo>
                <a:lnTo>
                  <a:pt x="1386904" y="289860"/>
                </a:lnTo>
                <a:lnTo>
                  <a:pt x="1428821" y="319722"/>
                </a:lnTo>
                <a:lnTo>
                  <a:pt x="1468744" y="350469"/>
                </a:lnTo>
                <a:lnTo>
                  <a:pt x="1506546" y="381669"/>
                </a:lnTo>
                <a:lnTo>
                  <a:pt x="1542097" y="412892"/>
                </a:lnTo>
                <a:lnTo>
                  <a:pt x="1575269" y="443707"/>
                </a:lnTo>
                <a:lnTo>
                  <a:pt x="1605932" y="473684"/>
                </a:lnTo>
                <a:lnTo>
                  <a:pt x="1633958" y="502393"/>
                </a:lnTo>
                <a:lnTo>
                  <a:pt x="1681580" y="554279"/>
                </a:lnTo>
                <a:lnTo>
                  <a:pt x="1717104" y="595922"/>
                </a:lnTo>
                <a:lnTo>
                  <a:pt x="1700945" y="615250"/>
                </a:lnTo>
                <a:lnTo>
                  <a:pt x="1659313" y="662443"/>
                </a:lnTo>
                <a:lnTo>
                  <a:pt x="1606112" y="718150"/>
                </a:lnTo>
                <a:lnTo>
                  <a:pt x="1575492" y="748120"/>
                </a:lnTo>
                <a:lnTo>
                  <a:pt x="1542362" y="778927"/>
                </a:lnTo>
                <a:lnTo>
                  <a:pt x="1506850" y="810141"/>
                </a:lnTo>
                <a:lnTo>
                  <a:pt x="1469082" y="841331"/>
                </a:lnTo>
                <a:lnTo>
                  <a:pt x="1429187" y="872067"/>
                </a:lnTo>
                <a:lnTo>
                  <a:pt x="1387292" y="901919"/>
                </a:lnTo>
                <a:lnTo>
                  <a:pt x="1343525" y="930456"/>
                </a:lnTo>
                <a:lnTo>
                  <a:pt x="1298013" y="957247"/>
                </a:lnTo>
                <a:lnTo>
                  <a:pt x="1250883" y="981863"/>
                </a:lnTo>
                <a:lnTo>
                  <a:pt x="1202263" y="1003873"/>
                </a:lnTo>
                <a:lnTo>
                  <a:pt x="1152281" y="1022846"/>
                </a:lnTo>
                <a:lnTo>
                  <a:pt x="1101063" y="1038352"/>
                </a:lnTo>
                <a:lnTo>
                  <a:pt x="1048738" y="1049960"/>
                </a:lnTo>
                <a:lnTo>
                  <a:pt x="995432" y="1057241"/>
                </a:lnTo>
                <a:lnTo>
                  <a:pt x="941274" y="1059764"/>
                </a:lnTo>
                <a:lnTo>
                  <a:pt x="1384225" y="1059764"/>
                </a:lnTo>
                <a:lnTo>
                  <a:pt x="1417596" y="1040197"/>
                </a:lnTo>
                <a:lnTo>
                  <a:pt x="1475090" y="1002181"/>
                </a:lnTo>
                <a:lnTo>
                  <a:pt x="1529341" y="962424"/>
                </a:lnTo>
                <a:lnTo>
                  <a:pt x="1580148" y="921713"/>
                </a:lnTo>
                <a:lnTo>
                  <a:pt x="1627309" y="880831"/>
                </a:lnTo>
                <a:lnTo>
                  <a:pt x="1670622" y="840562"/>
                </a:lnTo>
                <a:lnTo>
                  <a:pt x="1709887" y="801692"/>
                </a:lnTo>
                <a:lnTo>
                  <a:pt x="1744901" y="765004"/>
                </a:lnTo>
                <a:lnTo>
                  <a:pt x="1775462" y="731282"/>
                </a:lnTo>
                <a:lnTo>
                  <a:pt x="1801371" y="701312"/>
                </a:lnTo>
                <a:lnTo>
                  <a:pt x="1838419" y="655763"/>
                </a:lnTo>
                <a:lnTo>
                  <a:pt x="1882548" y="595922"/>
                </a:lnTo>
                <a:lnTo>
                  <a:pt x="1882530" y="595795"/>
                </a:lnTo>
                <a:lnTo>
                  <a:pt x="1854417" y="557085"/>
                </a:lnTo>
                <a:lnTo>
                  <a:pt x="1822411" y="515839"/>
                </a:lnTo>
                <a:lnTo>
                  <a:pt x="1775453" y="460434"/>
                </a:lnTo>
                <a:lnTo>
                  <a:pt x="1744893" y="426712"/>
                </a:lnTo>
                <a:lnTo>
                  <a:pt x="1709880" y="390024"/>
                </a:lnTo>
                <a:lnTo>
                  <a:pt x="1670617" y="351154"/>
                </a:lnTo>
                <a:lnTo>
                  <a:pt x="1627304" y="310885"/>
                </a:lnTo>
                <a:lnTo>
                  <a:pt x="1580144" y="270003"/>
                </a:lnTo>
                <a:lnTo>
                  <a:pt x="1529338" y="229292"/>
                </a:lnTo>
                <a:lnTo>
                  <a:pt x="1475088" y="189536"/>
                </a:lnTo>
                <a:lnTo>
                  <a:pt x="1417595" y="151519"/>
                </a:lnTo>
                <a:lnTo>
                  <a:pt x="1384223" y="1319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6" name="object 27">
            <a:extLst>
              <a:ext uri="{FF2B5EF4-FFF2-40B4-BE49-F238E27FC236}">
                <a16:creationId xmlns:a16="http://schemas.microsoft.com/office/drawing/2014/main" id="{52B147C0-4DD0-47C0-B616-489E98749ADB}"/>
              </a:ext>
            </a:extLst>
          </p:cNvPr>
          <p:cNvSpPr>
            <a:spLocks/>
          </p:cNvSpPr>
          <p:nvPr/>
        </p:nvSpPr>
        <p:spPr bwMode="auto">
          <a:xfrm>
            <a:off x="2122294" y="2092739"/>
            <a:ext cx="730250" cy="730250"/>
          </a:xfrm>
          <a:custGeom>
            <a:avLst/>
            <a:gdLst>
              <a:gd name="T0" fmla="*/ 364934 w 729869"/>
              <a:gd name="T1" fmla="*/ 0 h 729881"/>
              <a:gd name="T2" fmla="*/ 305739 w 729869"/>
              <a:gd name="T3" fmla="*/ 4776 h 729881"/>
              <a:gd name="T4" fmla="*/ 249586 w 729869"/>
              <a:gd name="T5" fmla="*/ 18604 h 729881"/>
              <a:gd name="T6" fmla="*/ 197225 w 729869"/>
              <a:gd name="T7" fmla="*/ 40733 h 729881"/>
              <a:gd name="T8" fmla="*/ 149408 w 729869"/>
              <a:gd name="T9" fmla="*/ 70410 h 729881"/>
              <a:gd name="T10" fmla="*/ 106886 w 729869"/>
              <a:gd name="T11" fmla="*/ 106886 h 729881"/>
              <a:gd name="T12" fmla="*/ 70410 w 729869"/>
              <a:gd name="T13" fmla="*/ 149408 h 729881"/>
              <a:gd name="T14" fmla="*/ 40733 w 729869"/>
              <a:gd name="T15" fmla="*/ 197225 h 729881"/>
              <a:gd name="T16" fmla="*/ 18604 w 729869"/>
              <a:gd name="T17" fmla="*/ 249586 h 729881"/>
              <a:gd name="T18" fmla="*/ 4776 w 729869"/>
              <a:gd name="T19" fmla="*/ 305739 h 729881"/>
              <a:gd name="T20" fmla="*/ 0 w 729869"/>
              <a:gd name="T21" fmla="*/ 364934 h 729881"/>
              <a:gd name="T22" fmla="*/ 1209 w 729869"/>
              <a:gd name="T23" fmla="*/ 394865 h 729881"/>
              <a:gd name="T24" fmla="*/ 10605 w 729869"/>
              <a:gd name="T25" fmla="*/ 452633 h 729881"/>
              <a:gd name="T26" fmla="*/ 28678 w 729869"/>
              <a:gd name="T27" fmla="*/ 506985 h 729881"/>
              <a:gd name="T28" fmla="*/ 54675 w 729869"/>
              <a:gd name="T29" fmla="*/ 557170 h 729881"/>
              <a:gd name="T30" fmla="*/ 87845 w 729869"/>
              <a:gd name="T31" fmla="*/ 602435 h 729881"/>
              <a:gd name="T32" fmla="*/ 127438 w 729869"/>
              <a:gd name="T33" fmla="*/ 642030 h 729881"/>
              <a:gd name="T34" fmla="*/ 172702 w 729869"/>
              <a:gd name="T35" fmla="*/ 675202 h 729881"/>
              <a:gd name="T36" fmla="*/ 222885 w 729869"/>
              <a:gd name="T37" fmla="*/ 701201 h 729881"/>
              <a:gd name="T38" fmla="*/ 277236 w 729869"/>
              <a:gd name="T39" fmla="*/ 719275 h 729881"/>
              <a:gd name="T40" fmla="*/ 335004 w 729869"/>
              <a:gd name="T41" fmla="*/ 728671 h 729881"/>
              <a:gd name="T42" fmla="*/ 364934 w 729869"/>
              <a:gd name="T43" fmla="*/ 729881 h 729881"/>
              <a:gd name="T44" fmla="*/ 394864 w 729869"/>
              <a:gd name="T45" fmla="*/ 728671 h 729881"/>
              <a:gd name="T46" fmla="*/ 452632 w 729869"/>
              <a:gd name="T47" fmla="*/ 719275 h 729881"/>
              <a:gd name="T48" fmla="*/ 506984 w 729869"/>
              <a:gd name="T49" fmla="*/ 701201 h 729881"/>
              <a:gd name="T50" fmla="*/ 557166 w 729869"/>
              <a:gd name="T51" fmla="*/ 675202 h 729881"/>
              <a:gd name="T52" fmla="*/ 602430 w 729869"/>
              <a:gd name="T53" fmla="*/ 642030 h 729881"/>
              <a:gd name="T54" fmla="*/ 642023 w 729869"/>
              <a:gd name="T55" fmla="*/ 602435 h 729881"/>
              <a:gd name="T56" fmla="*/ 675193 w 729869"/>
              <a:gd name="T57" fmla="*/ 557170 h 729881"/>
              <a:gd name="T58" fmla="*/ 701190 w 729869"/>
              <a:gd name="T59" fmla="*/ 506985 h 729881"/>
              <a:gd name="T60" fmla="*/ 719263 w 729869"/>
              <a:gd name="T61" fmla="*/ 452633 h 729881"/>
              <a:gd name="T62" fmla="*/ 728659 w 729869"/>
              <a:gd name="T63" fmla="*/ 394865 h 729881"/>
              <a:gd name="T64" fmla="*/ 729869 w 729869"/>
              <a:gd name="T65" fmla="*/ 364934 h 729881"/>
              <a:gd name="T66" fmla="*/ 728659 w 729869"/>
              <a:gd name="T67" fmla="*/ 335004 h 729881"/>
              <a:gd name="T68" fmla="*/ 719263 w 729869"/>
              <a:gd name="T69" fmla="*/ 277236 h 729881"/>
              <a:gd name="T70" fmla="*/ 701190 w 729869"/>
              <a:gd name="T71" fmla="*/ 222885 h 729881"/>
              <a:gd name="T72" fmla="*/ 675193 w 729869"/>
              <a:gd name="T73" fmla="*/ 172702 h 729881"/>
              <a:gd name="T74" fmla="*/ 642023 w 729869"/>
              <a:gd name="T75" fmla="*/ 127438 h 729881"/>
              <a:gd name="T76" fmla="*/ 602430 w 729869"/>
              <a:gd name="T77" fmla="*/ 87845 h 729881"/>
              <a:gd name="T78" fmla="*/ 557166 w 729869"/>
              <a:gd name="T79" fmla="*/ 54675 h 729881"/>
              <a:gd name="T80" fmla="*/ 506984 w 729869"/>
              <a:gd name="T81" fmla="*/ 28678 h 729881"/>
              <a:gd name="T82" fmla="*/ 452632 w 729869"/>
              <a:gd name="T83" fmla="*/ 10605 h 729881"/>
              <a:gd name="T84" fmla="*/ 394864 w 729869"/>
              <a:gd name="T85" fmla="*/ 1209 h 729881"/>
              <a:gd name="T86" fmla="*/ 364934 w 729869"/>
              <a:gd name="T87" fmla="*/ 0 h 729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29869" h="729881">
                <a:moveTo>
                  <a:pt x="364934" y="0"/>
                </a:moveTo>
                <a:lnTo>
                  <a:pt x="305739" y="4776"/>
                </a:lnTo>
                <a:lnTo>
                  <a:pt x="249586" y="18604"/>
                </a:lnTo>
                <a:lnTo>
                  <a:pt x="197225" y="40733"/>
                </a:lnTo>
                <a:lnTo>
                  <a:pt x="149408" y="70410"/>
                </a:lnTo>
                <a:lnTo>
                  <a:pt x="106886" y="106886"/>
                </a:lnTo>
                <a:lnTo>
                  <a:pt x="70410" y="149408"/>
                </a:lnTo>
                <a:lnTo>
                  <a:pt x="40733" y="197225"/>
                </a:lnTo>
                <a:lnTo>
                  <a:pt x="18604" y="249586"/>
                </a:lnTo>
                <a:lnTo>
                  <a:pt x="4776" y="305739"/>
                </a:lnTo>
                <a:lnTo>
                  <a:pt x="0" y="364934"/>
                </a:lnTo>
                <a:lnTo>
                  <a:pt x="1209" y="394865"/>
                </a:lnTo>
                <a:lnTo>
                  <a:pt x="10605" y="452633"/>
                </a:lnTo>
                <a:lnTo>
                  <a:pt x="28678" y="506985"/>
                </a:lnTo>
                <a:lnTo>
                  <a:pt x="54675" y="557170"/>
                </a:lnTo>
                <a:lnTo>
                  <a:pt x="87845" y="602435"/>
                </a:lnTo>
                <a:lnTo>
                  <a:pt x="127438" y="642030"/>
                </a:lnTo>
                <a:lnTo>
                  <a:pt x="172702" y="675202"/>
                </a:lnTo>
                <a:lnTo>
                  <a:pt x="222885" y="701201"/>
                </a:lnTo>
                <a:lnTo>
                  <a:pt x="277236" y="719275"/>
                </a:lnTo>
                <a:lnTo>
                  <a:pt x="335004" y="728671"/>
                </a:lnTo>
                <a:lnTo>
                  <a:pt x="364934" y="729881"/>
                </a:lnTo>
                <a:lnTo>
                  <a:pt x="394864" y="728671"/>
                </a:lnTo>
                <a:lnTo>
                  <a:pt x="452632" y="719275"/>
                </a:lnTo>
                <a:lnTo>
                  <a:pt x="506984" y="701201"/>
                </a:lnTo>
                <a:lnTo>
                  <a:pt x="557166" y="675202"/>
                </a:lnTo>
                <a:lnTo>
                  <a:pt x="602430" y="642030"/>
                </a:lnTo>
                <a:lnTo>
                  <a:pt x="642023" y="602435"/>
                </a:lnTo>
                <a:lnTo>
                  <a:pt x="675193" y="557170"/>
                </a:lnTo>
                <a:lnTo>
                  <a:pt x="701190" y="506985"/>
                </a:lnTo>
                <a:lnTo>
                  <a:pt x="719263" y="452633"/>
                </a:lnTo>
                <a:lnTo>
                  <a:pt x="728659" y="394865"/>
                </a:lnTo>
                <a:lnTo>
                  <a:pt x="729869" y="364934"/>
                </a:lnTo>
                <a:lnTo>
                  <a:pt x="728659" y="335004"/>
                </a:lnTo>
                <a:lnTo>
                  <a:pt x="719263" y="277236"/>
                </a:lnTo>
                <a:lnTo>
                  <a:pt x="701190" y="222885"/>
                </a:lnTo>
                <a:lnTo>
                  <a:pt x="675193" y="172702"/>
                </a:lnTo>
                <a:lnTo>
                  <a:pt x="642023" y="127438"/>
                </a:lnTo>
                <a:lnTo>
                  <a:pt x="602430" y="87845"/>
                </a:lnTo>
                <a:lnTo>
                  <a:pt x="557166" y="54675"/>
                </a:lnTo>
                <a:lnTo>
                  <a:pt x="506984" y="28678"/>
                </a:lnTo>
                <a:lnTo>
                  <a:pt x="452632" y="10605"/>
                </a:lnTo>
                <a:lnTo>
                  <a:pt x="394864" y="1209"/>
                </a:lnTo>
                <a:lnTo>
                  <a:pt x="36493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dirty="0">
              <a:solidFill>
                <a:srgbClr val="000000"/>
              </a:solidFill>
              <a:latin typeface="Gill Sans MT" panose="020B0502020104020203" pitchFamily="34" charset="0"/>
              <a:cs typeface="Arial" panose="020B0604020202020204" pitchFamily="34" charset="0"/>
            </a:endParaRPr>
          </a:p>
        </p:txBody>
      </p:sp>
      <p:sp>
        <p:nvSpPr>
          <p:cNvPr id="7" name="object 28">
            <a:extLst>
              <a:ext uri="{FF2B5EF4-FFF2-40B4-BE49-F238E27FC236}">
                <a16:creationId xmlns:a16="http://schemas.microsoft.com/office/drawing/2014/main" id="{EECB4BA2-5A50-4131-903F-6CE7BB2BD437}"/>
              </a:ext>
            </a:extLst>
          </p:cNvPr>
          <p:cNvSpPr txBox="1">
            <a:spLocks noChangeArrowheads="1"/>
          </p:cNvSpPr>
          <p:nvPr/>
        </p:nvSpPr>
        <p:spPr bwMode="auto">
          <a:xfrm>
            <a:off x="662114" y="3297185"/>
            <a:ext cx="3543693"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fontAlgn="base">
              <a:spcBef>
                <a:spcPct val="0"/>
              </a:spcBef>
              <a:spcAft>
                <a:spcPct val="0"/>
              </a:spcAft>
            </a:pPr>
            <a:r>
              <a:rPr lang="en-US" altLang="en-US" sz="4800" b="1" dirty="0">
                <a:solidFill>
                  <a:srgbClr val="FFFFFF"/>
                </a:solidFill>
                <a:latin typeface="Gill Sans" pitchFamily="34" charset="0"/>
                <a:cs typeface="Gill Sans" pitchFamily="34" charset="0"/>
              </a:rPr>
              <a:t>Look </a:t>
            </a:r>
          </a:p>
          <a:p>
            <a:pPr fontAlgn="base">
              <a:spcBef>
                <a:spcPct val="0"/>
              </a:spcBef>
              <a:spcAft>
                <a:spcPct val="0"/>
              </a:spcAft>
            </a:pPr>
            <a:r>
              <a:rPr lang="en-US" altLang="en-US" sz="4800" b="1" dirty="0" err="1">
                <a:solidFill>
                  <a:srgbClr val="FFFFFF"/>
                </a:solidFill>
                <a:latin typeface="Gill Sans" pitchFamily="34" charset="0"/>
                <a:cs typeface="Gill Sans" pitchFamily="34" charset="0"/>
              </a:rPr>
              <a:t>Sio</a:t>
            </a:r>
            <a:r>
              <a:rPr lang="en-US" altLang="en-US" sz="4800" b="1" dirty="0">
                <a:solidFill>
                  <a:srgbClr val="FFFFFF"/>
                </a:solidFill>
                <a:latin typeface="Gill Sans" pitchFamily="34" charset="0"/>
                <a:cs typeface="Gill Sans" pitchFamily="34" charset="0"/>
              </a:rPr>
              <a:t>/ </a:t>
            </a:r>
            <a:r>
              <a:rPr lang="en-US" altLang="en-US" sz="4800" b="1" dirty="0" err="1">
                <a:solidFill>
                  <a:srgbClr val="FFFFFF"/>
                </a:solidFill>
                <a:latin typeface="Gill Sans" pitchFamily="34" charset="0"/>
                <a:cs typeface="Gill Sans" pitchFamily="34" charset="0"/>
              </a:rPr>
              <a:t>Vakai</a:t>
            </a:r>
            <a:endParaRPr lang="en-US" altLang="en-US" sz="4800" dirty="0">
              <a:solidFill>
                <a:srgbClr val="000000"/>
              </a:solidFill>
              <a:latin typeface="Gill Sans" pitchFamily="34" charset="0"/>
              <a:cs typeface="Gill Sans" pitchFamily="34" charset="0"/>
            </a:endParaRPr>
          </a:p>
        </p:txBody>
      </p:sp>
      <p:pic>
        <p:nvPicPr>
          <p:cNvPr id="8" name="Picture 7" descr="unicef_logo">
            <a:extLst>
              <a:ext uri="{FF2B5EF4-FFF2-40B4-BE49-F238E27FC236}">
                <a16:creationId xmlns:a16="http://schemas.microsoft.com/office/drawing/2014/main" id="{79BB7F66-3402-406E-B180-54C26262516F}"/>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22873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63E1-58E5-4551-8F6F-ECEBB6668C72}"/>
              </a:ext>
            </a:extLst>
          </p:cNvPr>
          <p:cNvSpPr>
            <a:spLocks noGrp="1"/>
          </p:cNvSpPr>
          <p:nvPr>
            <p:ph type="title"/>
          </p:nvPr>
        </p:nvSpPr>
        <p:spPr>
          <a:xfrm>
            <a:off x="838200" y="365126"/>
            <a:ext cx="10515600" cy="788972"/>
          </a:xfrm>
          <a:solidFill>
            <a:schemeClr val="accent2">
              <a:lumMod val="60000"/>
              <a:lumOff val="40000"/>
            </a:schemeClr>
          </a:solidFill>
        </p:spPr>
        <p:txBody>
          <a:bodyPr/>
          <a:lstStyle/>
          <a:p>
            <a:r>
              <a:rPr lang="en-US" dirty="0"/>
              <a:t>Look - Sio/ </a:t>
            </a:r>
            <a:r>
              <a:rPr lang="en-US" dirty="0" err="1"/>
              <a:t>Vakai</a:t>
            </a:r>
            <a:endParaRPr lang="en-US" dirty="0"/>
          </a:p>
        </p:txBody>
      </p:sp>
      <p:sp>
        <p:nvSpPr>
          <p:cNvPr id="3" name="Content Placeholder 2">
            <a:extLst>
              <a:ext uri="{FF2B5EF4-FFF2-40B4-BE49-F238E27FC236}">
                <a16:creationId xmlns:a16="http://schemas.microsoft.com/office/drawing/2014/main" id="{0D768CD0-4BDC-49A2-86DC-1AF2ABA005A7}"/>
              </a:ext>
            </a:extLst>
          </p:cNvPr>
          <p:cNvSpPr>
            <a:spLocks noGrp="1"/>
          </p:cNvSpPr>
          <p:nvPr>
            <p:ph idx="1"/>
          </p:nvPr>
        </p:nvSpPr>
        <p:spPr>
          <a:xfrm>
            <a:off x="838200" y="1408374"/>
            <a:ext cx="10515600" cy="4351338"/>
          </a:xfrm>
        </p:spPr>
        <p:txBody>
          <a:bodyPr vert="horz" lIns="91440" tIns="45720" rIns="91440" bIns="45720" rtlCol="0" anchor="t">
            <a:normAutofit/>
          </a:bodyPr>
          <a:lstStyle/>
          <a:p>
            <a:pPr eaLnBrk="1" hangingPunct="1"/>
            <a:r>
              <a:rPr lang="en-US" altLang="en-US" dirty="0" err="1">
                <a:solidFill>
                  <a:schemeClr val="accent2">
                    <a:lumMod val="75000"/>
                  </a:schemeClr>
                </a:solidFill>
                <a:ea typeface="Gill Sans Light"/>
                <a:cs typeface="Gill Sans Light"/>
              </a:rPr>
              <a:t>Vakai</a:t>
            </a:r>
            <a:r>
              <a:rPr lang="en-US" altLang="en-US" dirty="0">
                <a:solidFill>
                  <a:schemeClr val="accent2">
                    <a:lumMod val="75000"/>
                  </a:schemeClr>
                </a:solidFill>
                <a:ea typeface="Gill Sans Light"/>
                <a:cs typeface="Gill Sans Light"/>
              </a:rPr>
              <a:t> ki he </a:t>
            </a:r>
            <a:r>
              <a:rPr lang="en-US" altLang="en-US" dirty="0" err="1">
                <a:solidFill>
                  <a:schemeClr val="accent2">
                    <a:lumMod val="75000"/>
                  </a:schemeClr>
                </a:solidFill>
                <a:ea typeface="Gill Sans Light"/>
                <a:cs typeface="Gill Sans Light"/>
              </a:rPr>
              <a:t>ngaahi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fiema‘u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tefito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vivili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tahá</a:t>
            </a:r>
            <a:endParaRPr lang="en-US" altLang="en-US" dirty="0">
              <a:solidFill>
                <a:schemeClr val="accent2">
                  <a:lumMod val="75000"/>
                </a:schemeClr>
              </a:solidFill>
            </a:endParaRPr>
          </a:p>
          <a:p>
            <a:pPr eaLnBrk="1" hangingPunct="1"/>
            <a:r>
              <a:rPr lang="en-US" altLang="en-US" dirty="0" err="1">
                <a:solidFill>
                  <a:schemeClr val="accent2">
                    <a:lumMod val="75000"/>
                  </a:schemeClr>
                </a:solidFill>
                <a:ea typeface="Gill Sans Light"/>
                <a:cs typeface="Gill Sans Light"/>
              </a:rPr>
              <a:t>Fakafe‘iloaki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koe</a:t>
            </a:r>
            <a:r>
              <a:rPr lang="en-US" altLang="en-US" dirty="0">
                <a:solidFill>
                  <a:schemeClr val="accent2">
                    <a:lumMod val="75000"/>
                  </a:schemeClr>
                </a:solidFill>
                <a:ea typeface="Gill Sans Light"/>
                <a:cs typeface="Gill Sans Light"/>
              </a:rPr>
              <a:t> pea </a:t>
            </a:r>
            <a:r>
              <a:rPr lang="en-US" altLang="en-US" dirty="0" err="1">
                <a:solidFill>
                  <a:schemeClr val="accent2">
                    <a:lumMod val="75000"/>
                  </a:schemeClr>
                </a:solidFill>
                <a:ea typeface="Gill Sans Light"/>
                <a:cs typeface="Gill Sans Light"/>
              </a:rPr>
              <a:t>fakamatala‘i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kohai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koe</a:t>
            </a:r>
            <a:r>
              <a:rPr lang="en-US" altLang="en-US" dirty="0">
                <a:solidFill>
                  <a:schemeClr val="accent2">
                    <a:lumMod val="75000"/>
                  </a:schemeClr>
                </a:solidFill>
                <a:ea typeface="Gill Sans Light"/>
                <a:cs typeface="Gill Sans Light"/>
              </a:rPr>
              <a:t>. Koe </a:t>
            </a:r>
            <a:r>
              <a:rPr lang="en-US" altLang="en-US" dirty="0" err="1">
                <a:solidFill>
                  <a:schemeClr val="accent2">
                    <a:lumMod val="75000"/>
                  </a:schemeClr>
                </a:solidFill>
                <a:ea typeface="Gill Sans Light"/>
                <a:cs typeface="Gill Sans Light"/>
              </a:rPr>
              <a:t>hā</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ho‘o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ngāue</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oku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faí</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mo</a:t>
            </a:r>
            <a:r>
              <a:rPr lang="en-US" altLang="en-US" dirty="0">
                <a:solidFill>
                  <a:schemeClr val="accent2">
                    <a:lumMod val="75000"/>
                  </a:schemeClr>
                </a:solidFill>
                <a:ea typeface="Gill Sans Light"/>
                <a:cs typeface="Gill Sans Light"/>
              </a:rPr>
              <a:t> e ‘</a:t>
            </a:r>
            <a:r>
              <a:rPr lang="en-US" altLang="en-US" dirty="0" err="1">
                <a:solidFill>
                  <a:schemeClr val="accent2">
                    <a:lumMod val="75000"/>
                  </a:schemeClr>
                </a:solidFill>
                <a:ea typeface="Gill Sans Light"/>
                <a:cs typeface="Gill Sans Light"/>
              </a:rPr>
              <a:t>uhinga</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oku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ke</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i</a:t>
            </a:r>
            <a:r>
              <a:rPr lang="en-US" altLang="en-US" dirty="0">
                <a:solidFill>
                  <a:schemeClr val="accent2">
                    <a:lumMod val="75000"/>
                  </a:schemeClr>
                </a:solidFill>
                <a:ea typeface="Gill Sans Light"/>
                <a:cs typeface="Gill Sans Light"/>
              </a:rPr>
              <a:t> ai </a:t>
            </a:r>
            <a:r>
              <a:rPr lang="en-US" altLang="en-US" dirty="0" err="1">
                <a:solidFill>
                  <a:schemeClr val="accent2">
                    <a:lumMod val="75000"/>
                  </a:schemeClr>
                </a:solidFill>
                <a:ea typeface="Gill Sans Light"/>
                <a:cs typeface="Gill Sans Light"/>
              </a:rPr>
              <a:t>aí</a:t>
            </a:r>
            <a:r>
              <a:rPr lang="en-US" altLang="en-US" dirty="0">
                <a:solidFill>
                  <a:schemeClr val="accent2">
                    <a:lumMod val="75000"/>
                  </a:schemeClr>
                </a:solidFill>
                <a:ea typeface="Gill Sans Light"/>
                <a:cs typeface="Gill Sans Light"/>
              </a:rPr>
              <a:t>.</a:t>
            </a:r>
            <a:endParaRPr lang="en-US" altLang="en-US" dirty="0">
              <a:solidFill>
                <a:schemeClr val="accent2">
                  <a:lumMod val="75000"/>
                </a:schemeClr>
              </a:solidFill>
            </a:endParaRPr>
          </a:p>
          <a:p>
            <a:r>
              <a:rPr lang="en-US" dirty="0"/>
              <a:t> </a:t>
            </a:r>
            <a:r>
              <a:rPr lang="en-US" dirty="0" err="1">
                <a:solidFill>
                  <a:schemeClr val="accent2">
                    <a:lumMod val="75000"/>
                  </a:schemeClr>
                </a:solidFill>
              </a:rPr>
              <a:t>Tangutu</a:t>
            </a:r>
            <a:r>
              <a:rPr lang="en-US" dirty="0">
                <a:solidFill>
                  <a:schemeClr val="accent2">
                    <a:lumMod val="75000"/>
                  </a:schemeClr>
                </a:solidFill>
              </a:rPr>
              <a:t> </a:t>
            </a:r>
            <a:r>
              <a:rPr lang="en-US" dirty="0" err="1">
                <a:solidFill>
                  <a:schemeClr val="accent2">
                    <a:lumMod val="75000"/>
                  </a:schemeClr>
                </a:solidFill>
              </a:rPr>
              <a:t>fakataha</a:t>
            </a:r>
            <a:r>
              <a:rPr lang="en-US" dirty="0">
                <a:solidFill>
                  <a:schemeClr val="accent2">
                    <a:lumMod val="75000"/>
                  </a:schemeClr>
                </a:solidFill>
              </a:rPr>
              <a:t> </a:t>
            </a:r>
            <a:r>
              <a:rPr lang="en-US" dirty="0" err="1">
                <a:solidFill>
                  <a:schemeClr val="accent2">
                    <a:lumMod val="75000"/>
                  </a:schemeClr>
                </a:solidFill>
              </a:rPr>
              <a:t>hifo</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leká</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lēvolo</a:t>
            </a:r>
            <a:r>
              <a:rPr lang="en-US" dirty="0">
                <a:solidFill>
                  <a:schemeClr val="accent2">
                    <a:lumMod val="75000"/>
                  </a:schemeClr>
                </a:solidFill>
              </a:rPr>
              <a:t> </a:t>
            </a:r>
            <a:r>
              <a:rPr lang="en-US" dirty="0" err="1">
                <a:solidFill>
                  <a:schemeClr val="accent2">
                    <a:lumMod val="75000"/>
                  </a:schemeClr>
                </a:solidFill>
              </a:rPr>
              <a:t>tatau</a:t>
            </a:r>
            <a:r>
              <a:rPr lang="en-US" dirty="0">
                <a:solidFill>
                  <a:schemeClr val="accent2">
                    <a:lumMod val="75000"/>
                  </a:schemeClr>
                </a:solidFill>
              </a:rPr>
              <a:t>.</a:t>
            </a:r>
            <a:endParaRPr lang="en-US" dirty="0">
              <a:solidFill>
                <a:schemeClr val="accent2">
                  <a:lumMod val="75000"/>
                </a:schemeClr>
              </a:solidFill>
              <a:cs typeface="Calibri"/>
            </a:endParaRPr>
          </a:p>
          <a:p>
            <a:r>
              <a:rPr lang="en-US" dirty="0">
                <a:solidFill>
                  <a:schemeClr val="accent2">
                    <a:lumMod val="75000"/>
                  </a:schemeClr>
                </a:solidFill>
              </a:rPr>
              <a:t>Kapau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saipē</a:t>
            </a:r>
            <a:r>
              <a:rPr lang="en-US" dirty="0">
                <a:solidFill>
                  <a:schemeClr val="accent2">
                    <a:lumMod val="75000"/>
                  </a:schemeClr>
                </a:solidFill>
              </a:rPr>
              <a:t>, ‘ala </a:t>
            </a:r>
            <a:r>
              <a:rPr lang="en-US" dirty="0" err="1">
                <a:solidFill>
                  <a:schemeClr val="accent2">
                    <a:lumMod val="75000"/>
                  </a:schemeClr>
                </a:solidFill>
              </a:rPr>
              <a:t>hifo</a:t>
            </a:r>
            <a:r>
              <a:rPr lang="en-US" dirty="0">
                <a:solidFill>
                  <a:schemeClr val="accent2">
                    <a:lumMod val="75000"/>
                  </a:schemeClr>
                </a:solidFill>
              </a:rPr>
              <a:t> ki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ulú</a:t>
            </a:r>
            <a:r>
              <a:rPr lang="en-US" dirty="0">
                <a:solidFill>
                  <a:schemeClr val="accent2">
                    <a:lumMod val="75000"/>
                  </a:schemeClr>
                </a:solidFill>
              </a:rPr>
              <a:t> pe </a:t>
            </a:r>
            <a:r>
              <a:rPr lang="en-US" dirty="0" err="1">
                <a:solidFill>
                  <a:schemeClr val="accent2">
                    <a:lumMod val="75000"/>
                  </a:schemeClr>
                </a:solidFill>
              </a:rPr>
              <a:t>umá</a:t>
            </a:r>
            <a:r>
              <a:rPr lang="en-US" dirty="0">
                <a:solidFill>
                  <a:schemeClr val="accent2">
                    <a:lumMod val="75000"/>
                  </a:schemeClr>
                </a:solidFill>
              </a:rPr>
              <a:t> </a:t>
            </a:r>
            <a:r>
              <a:rPr lang="en-US" dirty="0" err="1">
                <a:solidFill>
                  <a:schemeClr val="accent2">
                    <a:lumMod val="75000"/>
                  </a:schemeClr>
                </a:solidFill>
              </a:rPr>
              <a:t>lolotonga</a:t>
            </a:r>
            <a:r>
              <a:rPr lang="en-US" dirty="0">
                <a:solidFill>
                  <a:schemeClr val="accent2">
                    <a:lumMod val="75000"/>
                  </a:schemeClr>
                </a:solidFill>
              </a:rPr>
              <a:t> </a:t>
            </a:r>
            <a:r>
              <a:rPr lang="en-US" dirty="0" err="1">
                <a:solidFill>
                  <a:schemeClr val="accent2">
                    <a:lumMod val="75000"/>
                  </a:schemeClr>
                </a:solidFill>
              </a:rPr>
              <a:t>ho‘omo</a:t>
            </a:r>
            <a:r>
              <a:rPr lang="en-US" dirty="0">
                <a:solidFill>
                  <a:schemeClr val="accent2">
                    <a:lumMod val="75000"/>
                  </a:schemeClr>
                </a:solidFill>
              </a:rPr>
              <a:t> </a:t>
            </a:r>
            <a:r>
              <a:rPr lang="en-US" dirty="0" err="1">
                <a:solidFill>
                  <a:schemeClr val="accent2">
                    <a:lumMod val="75000"/>
                  </a:schemeClr>
                </a:solidFill>
              </a:rPr>
              <a:t>talanoá</a:t>
            </a:r>
            <a:r>
              <a:rPr lang="en-US" dirty="0">
                <a:solidFill>
                  <a:schemeClr val="accent2">
                    <a:lumMod val="75000"/>
                  </a:schemeClr>
                </a:solidFill>
              </a:rPr>
              <a:t>.</a:t>
            </a:r>
            <a:endParaRPr lang="en-US" dirty="0">
              <a:solidFill>
                <a:schemeClr val="accent2">
                  <a:lumMod val="75000"/>
                </a:schemeClr>
              </a:solidFill>
              <a:cs typeface="Calibri"/>
            </a:endParaRPr>
          </a:p>
          <a:p>
            <a:endParaRPr lang="en-US" dirty="0">
              <a:solidFill>
                <a:schemeClr val="accent2">
                  <a:lumMod val="75000"/>
                </a:schemeClr>
              </a:solidFill>
            </a:endParaRPr>
          </a:p>
          <a:p>
            <a:r>
              <a:rPr lang="en-US" i="1" dirty="0">
                <a:solidFill>
                  <a:schemeClr val="accent2">
                    <a:lumMod val="75000"/>
                  </a:schemeClr>
                </a:solidFill>
              </a:rPr>
              <a:t>Ko e </a:t>
            </a:r>
            <a:r>
              <a:rPr lang="en-US" i="1" dirty="0" err="1">
                <a:solidFill>
                  <a:schemeClr val="accent2">
                    <a:lumMod val="75000"/>
                  </a:schemeClr>
                </a:solidFill>
              </a:rPr>
              <a:t>ngaahi</a:t>
            </a:r>
            <a:r>
              <a:rPr lang="en-US" i="1" dirty="0">
                <a:solidFill>
                  <a:schemeClr val="accent2">
                    <a:lumMod val="75000"/>
                  </a:schemeClr>
                </a:solidFill>
              </a:rPr>
              <a:t> </a:t>
            </a:r>
            <a:r>
              <a:rPr lang="en-US" i="1" dirty="0" err="1">
                <a:solidFill>
                  <a:schemeClr val="accent2">
                    <a:lumMod val="75000"/>
                  </a:schemeClr>
                </a:solidFill>
              </a:rPr>
              <a:t>ngāue</a:t>
            </a:r>
            <a:r>
              <a:rPr lang="en-US" i="1" dirty="0">
                <a:solidFill>
                  <a:schemeClr val="accent2">
                    <a:lumMod val="75000"/>
                  </a:schemeClr>
                </a:solidFill>
              </a:rPr>
              <a:t> </a:t>
            </a:r>
            <a:r>
              <a:rPr lang="en-US" i="1" dirty="0" err="1">
                <a:solidFill>
                  <a:schemeClr val="accent2">
                    <a:lumMod val="75000"/>
                  </a:schemeClr>
                </a:solidFill>
              </a:rPr>
              <a:t>kotoa</a:t>
            </a:r>
            <a:r>
              <a:rPr lang="en-US" i="1" dirty="0">
                <a:solidFill>
                  <a:schemeClr val="accent2">
                    <a:lumMod val="75000"/>
                  </a:schemeClr>
                </a:solidFill>
              </a:rPr>
              <a:t> </a:t>
            </a:r>
            <a:r>
              <a:rPr lang="en-US" i="1" dirty="0" err="1">
                <a:solidFill>
                  <a:schemeClr val="accent2">
                    <a:lumMod val="75000"/>
                  </a:schemeClr>
                </a:solidFill>
              </a:rPr>
              <a:t>eni</a:t>
            </a:r>
            <a:r>
              <a:rPr lang="en-US" i="1" dirty="0">
                <a:solidFill>
                  <a:schemeClr val="accent2">
                    <a:lumMod val="75000"/>
                  </a:schemeClr>
                </a:solidFill>
              </a:rPr>
              <a:t> ‘o e ‘Poupou </a:t>
            </a:r>
            <a:r>
              <a:rPr lang="en-US" i="1" dirty="0" err="1">
                <a:solidFill>
                  <a:schemeClr val="accent2">
                    <a:lumMod val="75000"/>
                  </a:schemeClr>
                </a:solidFill>
              </a:rPr>
              <a:t>Fakaelotó</a:t>
            </a:r>
            <a:r>
              <a:rPr lang="en-US" i="1" dirty="0">
                <a:solidFill>
                  <a:schemeClr val="accent2">
                    <a:lumMod val="75000"/>
                  </a:schemeClr>
                </a:solidFill>
              </a:rPr>
              <a:t>.</a:t>
            </a:r>
            <a:endParaRPr lang="en-US" i="1" dirty="0">
              <a:solidFill>
                <a:schemeClr val="accent2">
                  <a:lumMod val="75000"/>
                </a:schemeClr>
              </a:solidFill>
              <a:cs typeface="Calibri"/>
            </a:endParaRPr>
          </a:p>
          <a:p>
            <a:endParaRPr lang="en-US" dirty="0"/>
          </a:p>
        </p:txBody>
      </p:sp>
      <p:pic>
        <p:nvPicPr>
          <p:cNvPr id="4" name="Picture 3" descr="unicef_logo">
            <a:extLst>
              <a:ext uri="{FF2B5EF4-FFF2-40B4-BE49-F238E27FC236}">
                <a16:creationId xmlns:a16="http://schemas.microsoft.com/office/drawing/2014/main" id="{C359C75B-E4D2-4D3C-BBA0-CE73D9B85B26}"/>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399422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91000-E13C-45C6-963F-8F6C6C39556D}"/>
              </a:ext>
            </a:extLst>
          </p:cNvPr>
          <p:cNvSpPr>
            <a:spLocks noGrp="1"/>
          </p:cNvSpPr>
          <p:nvPr>
            <p:ph idx="1"/>
          </p:nvPr>
        </p:nvSpPr>
        <p:spPr>
          <a:xfrm>
            <a:off x="4949610" y="1261323"/>
            <a:ext cx="6483350" cy="4351338"/>
          </a:xfrm>
        </p:spPr>
        <p:txBody>
          <a:bodyPr vert="horz" lIns="91440" tIns="45720" rIns="91440" bIns="45720" rtlCol="0" anchor="t">
            <a:normAutofit/>
          </a:bodyPr>
          <a:lstStyle/>
          <a:p>
            <a:r>
              <a:rPr lang="en-US" altLang="en-US" dirty="0" err="1">
                <a:solidFill>
                  <a:schemeClr val="accent2">
                    <a:lumMod val="75000"/>
                  </a:schemeClr>
                </a:solidFill>
                <a:ea typeface="Gill Sans Light"/>
                <a:cs typeface="Gill Sans Light"/>
              </a:rPr>
              <a:t>Fakafe‘iloaki</a:t>
            </a:r>
            <a:r>
              <a:rPr lang="en-US" altLang="en-US" dirty="0">
                <a:solidFill>
                  <a:schemeClr val="accent2">
                    <a:lumMod val="75000"/>
                  </a:schemeClr>
                </a:solidFill>
                <a:ea typeface="Gill Sans Light"/>
                <a:cs typeface="Gill Sans Light"/>
              </a:rPr>
              <a:t> ki he </a:t>
            </a:r>
            <a:r>
              <a:rPr lang="en-US" altLang="en-US" dirty="0" err="1">
                <a:solidFill>
                  <a:schemeClr val="accent2">
                    <a:lumMod val="75000"/>
                  </a:schemeClr>
                </a:solidFill>
                <a:ea typeface="Gill Sans Light"/>
                <a:cs typeface="Gill Sans Light"/>
              </a:rPr>
              <a:t>fānau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mo</a:t>
            </a:r>
            <a:r>
              <a:rPr lang="en-US" altLang="en-US" dirty="0">
                <a:solidFill>
                  <a:schemeClr val="accent2">
                    <a:lumMod val="75000"/>
                  </a:schemeClr>
                </a:solidFill>
                <a:ea typeface="Gill Sans Light"/>
                <a:cs typeface="Gill Sans Light"/>
              </a:rPr>
              <a:t> e kau </a:t>
            </a:r>
            <a:r>
              <a:rPr lang="en-US" altLang="en-US" dirty="0" err="1">
                <a:solidFill>
                  <a:schemeClr val="accent2">
                    <a:lumMod val="75000"/>
                  </a:schemeClr>
                </a:solidFill>
                <a:ea typeface="Gill Sans Light"/>
                <a:cs typeface="Gill Sans Light"/>
              </a:rPr>
              <a:t>tauhi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okú</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ke</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mahalo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ngalingali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oku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fiema‘u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tokoní</a:t>
            </a:r>
            <a:r>
              <a:rPr lang="en-US" altLang="en-US" dirty="0">
                <a:solidFill>
                  <a:schemeClr val="accent2">
                    <a:lumMod val="75000"/>
                  </a:schemeClr>
                </a:solidFill>
                <a:ea typeface="Gill Sans Light"/>
                <a:cs typeface="Gill Sans Light"/>
              </a:rPr>
              <a:t>.</a:t>
            </a:r>
          </a:p>
          <a:p>
            <a:r>
              <a:rPr lang="en-US" altLang="en-US" dirty="0" err="1">
                <a:solidFill>
                  <a:schemeClr val="accent2">
                    <a:lumMod val="75000"/>
                  </a:schemeClr>
                </a:solidFill>
                <a:ea typeface="Gill Sans Light"/>
                <a:cs typeface="Gill Sans Light"/>
              </a:rPr>
              <a:t>Faka‘eke‘eke</a:t>
            </a:r>
            <a:r>
              <a:rPr lang="en-US" altLang="en-US" dirty="0">
                <a:solidFill>
                  <a:schemeClr val="accent2">
                    <a:lumMod val="75000"/>
                  </a:schemeClr>
                </a:solidFill>
                <a:ea typeface="Gill Sans Light"/>
                <a:cs typeface="Gill Sans Light"/>
              </a:rPr>
              <a:t> ki he </a:t>
            </a:r>
            <a:r>
              <a:rPr lang="en-US" altLang="en-US" dirty="0" err="1">
                <a:solidFill>
                  <a:schemeClr val="accent2">
                    <a:lumMod val="75000"/>
                  </a:schemeClr>
                </a:solidFill>
                <a:ea typeface="Gill Sans Light"/>
                <a:cs typeface="Gill Sans Light"/>
              </a:rPr>
              <a:t>ngaahi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fiema‘u</a:t>
            </a:r>
            <a:r>
              <a:rPr lang="en-US" altLang="en-US" dirty="0">
                <a:solidFill>
                  <a:schemeClr val="accent2">
                    <a:lumMod val="75000"/>
                  </a:schemeClr>
                </a:solidFill>
                <a:ea typeface="Gill Sans Light"/>
                <a:cs typeface="Gill Sans Light"/>
              </a:rPr>
              <a:t> ‘a e </a:t>
            </a:r>
            <a:r>
              <a:rPr lang="en-US" altLang="en-US" dirty="0" err="1">
                <a:solidFill>
                  <a:schemeClr val="accent2">
                    <a:lumMod val="75000"/>
                  </a:schemeClr>
                </a:solidFill>
                <a:ea typeface="Gill Sans Light"/>
                <a:cs typeface="Gill Sans Light"/>
              </a:rPr>
              <a:t>fānaú</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honau</a:t>
            </a:r>
            <a:r>
              <a:rPr lang="en-US" altLang="en-US" dirty="0">
                <a:solidFill>
                  <a:schemeClr val="accent2">
                    <a:lumMod val="75000"/>
                  </a:schemeClr>
                </a:solidFill>
                <a:ea typeface="Gill Sans Light"/>
                <a:cs typeface="Gill Sans Light"/>
              </a:rPr>
              <a:t> kau </a:t>
            </a:r>
            <a:r>
              <a:rPr lang="en-US" altLang="en-US" dirty="0" err="1">
                <a:solidFill>
                  <a:schemeClr val="accent2">
                    <a:lumMod val="75000"/>
                  </a:schemeClr>
                </a:solidFill>
                <a:ea typeface="Gill Sans Light"/>
                <a:cs typeface="Gill Sans Light"/>
              </a:rPr>
              <a:t>tauhí</a:t>
            </a:r>
            <a:r>
              <a:rPr lang="en-US" altLang="en-US" dirty="0">
                <a:solidFill>
                  <a:schemeClr val="accent2">
                    <a:lumMod val="75000"/>
                  </a:schemeClr>
                </a:solidFill>
                <a:ea typeface="Gill Sans Light"/>
                <a:cs typeface="Gill Sans Light"/>
              </a:rPr>
              <a:t>.</a:t>
            </a:r>
          </a:p>
          <a:p>
            <a:r>
              <a:rPr lang="en-US" altLang="en-US" dirty="0" err="1">
                <a:solidFill>
                  <a:schemeClr val="accent2">
                    <a:lumMod val="75000"/>
                  </a:schemeClr>
                </a:solidFill>
                <a:ea typeface="Gill Sans Light"/>
                <a:cs typeface="Gill Sans Light"/>
              </a:rPr>
              <a:t>Fanongo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tokanga</a:t>
            </a:r>
            <a:r>
              <a:rPr lang="en-US" altLang="en-US" dirty="0">
                <a:solidFill>
                  <a:schemeClr val="accent2">
                    <a:lumMod val="75000"/>
                  </a:schemeClr>
                </a:solidFill>
                <a:ea typeface="Gill Sans Light"/>
                <a:cs typeface="Gill Sans Light"/>
              </a:rPr>
              <a:t> ki he </a:t>
            </a:r>
            <a:r>
              <a:rPr lang="en-US" altLang="en-US" dirty="0" err="1">
                <a:solidFill>
                  <a:schemeClr val="accent2">
                    <a:lumMod val="75000"/>
                  </a:schemeClr>
                </a:solidFill>
                <a:ea typeface="Gill Sans Light"/>
                <a:cs typeface="Gill Sans Light"/>
              </a:rPr>
              <a:t>fānaú</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honau</a:t>
            </a:r>
            <a:r>
              <a:rPr lang="en-US" altLang="en-US" dirty="0">
                <a:solidFill>
                  <a:schemeClr val="accent2">
                    <a:lumMod val="75000"/>
                  </a:schemeClr>
                </a:solidFill>
                <a:ea typeface="Gill Sans Light"/>
                <a:cs typeface="Gill Sans Light"/>
              </a:rPr>
              <a:t> kau </a:t>
            </a:r>
            <a:r>
              <a:rPr lang="en-US" altLang="en-US" dirty="0" err="1">
                <a:solidFill>
                  <a:schemeClr val="accent2">
                    <a:lumMod val="75000"/>
                  </a:schemeClr>
                </a:solidFill>
                <a:ea typeface="Gill Sans Light"/>
                <a:cs typeface="Gill Sans Light"/>
              </a:rPr>
              <a:t>tauhí</a:t>
            </a:r>
            <a:r>
              <a:rPr lang="en-US" altLang="en-US" dirty="0">
                <a:solidFill>
                  <a:schemeClr val="accent2">
                    <a:lumMod val="75000"/>
                  </a:schemeClr>
                </a:solidFill>
                <a:ea typeface="Gill Sans Light"/>
                <a:cs typeface="Gill Sans Light"/>
              </a:rPr>
              <a:t> pea </a:t>
            </a:r>
            <a:r>
              <a:rPr lang="en-US" altLang="en-US" dirty="0" err="1">
                <a:solidFill>
                  <a:schemeClr val="accent2">
                    <a:lumMod val="75000"/>
                  </a:schemeClr>
                </a:solidFill>
                <a:ea typeface="Gill Sans Light"/>
                <a:cs typeface="Gill Sans Light"/>
              </a:rPr>
              <a:t>feinga‘i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ke</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ongo‘i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fiemālie</a:t>
            </a:r>
            <a:r>
              <a:rPr lang="en-US" altLang="en-US" dirty="0">
                <a:solidFill>
                  <a:schemeClr val="accent2">
                    <a:lumMod val="75000"/>
                  </a:schemeClr>
                </a:solidFill>
                <a:ea typeface="Gill Sans Light"/>
                <a:cs typeface="Gill Sans Light"/>
              </a:rPr>
              <a:t>.</a:t>
            </a:r>
          </a:p>
          <a:p>
            <a:endParaRPr lang="en-US" dirty="0"/>
          </a:p>
        </p:txBody>
      </p:sp>
      <p:sp>
        <p:nvSpPr>
          <p:cNvPr id="4" name="object 24">
            <a:extLst>
              <a:ext uri="{FF2B5EF4-FFF2-40B4-BE49-F238E27FC236}">
                <a16:creationId xmlns:a16="http://schemas.microsoft.com/office/drawing/2014/main" id="{D2D236BE-6192-4E27-AC1A-DAE366DBB831}"/>
              </a:ext>
            </a:extLst>
          </p:cNvPr>
          <p:cNvSpPr>
            <a:spLocks/>
          </p:cNvSpPr>
          <p:nvPr/>
        </p:nvSpPr>
        <p:spPr bwMode="auto">
          <a:xfrm>
            <a:off x="775318" y="1159229"/>
            <a:ext cx="4032250" cy="4316412"/>
          </a:xfrm>
          <a:custGeom>
            <a:avLst/>
            <a:gdLst>
              <a:gd name="T0" fmla="*/ 4031996 w 4031996"/>
              <a:gd name="T1" fmla="*/ 0 h 4316272"/>
              <a:gd name="T2" fmla="*/ 0 w 4031996"/>
              <a:gd name="T3" fmla="*/ 0 h 4316272"/>
              <a:gd name="T4" fmla="*/ 0 w 4031996"/>
              <a:gd name="T5" fmla="*/ 4316272 h 4316272"/>
              <a:gd name="T6" fmla="*/ 2952000 w 4031996"/>
              <a:gd name="T7" fmla="*/ 4316272 h 4316272"/>
              <a:gd name="T8" fmla="*/ 3244679 w 4031996"/>
              <a:gd name="T9" fmla="*/ 4315192 h 4316272"/>
              <a:gd name="T10" fmla="*/ 3368743 w 4031996"/>
              <a:gd name="T11" fmla="*/ 4312627 h 4316272"/>
              <a:gd name="T12" fmla="*/ 3479038 w 4031996"/>
              <a:gd name="T13" fmla="*/ 4307632 h 4316272"/>
              <a:gd name="T14" fmla="*/ 3576372 w 4031996"/>
              <a:gd name="T15" fmla="*/ 4299397 h 4316272"/>
              <a:gd name="T16" fmla="*/ 3661557 w 4031996"/>
              <a:gd name="T17" fmla="*/ 4287112 h 4316272"/>
              <a:gd name="T18" fmla="*/ 3735402 w 4031996"/>
              <a:gd name="T19" fmla="*/ 4269968 h 4316272"/>
              <a:gd name="T20" fmla="*/ 3798717 w 4031996"/>
              <a:gd name="T21" fmla="*/ 4247153 h 4316272"/>
              <a:gd name="T22" fmla="*/ 3852311 w 4031996"/>
              <a:gd name="T23" fmla="*/ 4217858 h 4316272"/>
              <a:gd name="T24" fmla="*/ 3896996 w 4031996"/>
              <a:gd name="T25" fmla="*/ 4181273 h 4316272"/>
              <a:gd name="T26" fmla="*/ 3933581 w 4031996"/>
              <a:gd name="T27" fmla="*/ 4136588 h 4316272"/>
              <a:gd name="T28" fmla="*/ 3962876 w 4031996"/>
              <a:gd name="T29" fmla="*/ 4082993 h 4316272"/>
              <a:gd name="T30" fmla="*/ 3985691 w 4031996"/>
              <a:gd name="T31" fmla="*/ 4019679 h 4316272"/>
              <a:gd name="T32" fmla="*/ 4002836 w 4031996"/>
              <a:gd name="T33" fmla="*/ 3945834 h 4316272"/>
              <a:gd name="T34" fmla="*/ 4015121 w 4031996"/>
              <a:gd name="T35" fmla="*/ 3860649 h 4316272"/>
              <a:gd name="T36" fmla="*/ 4023356 w 4031996"/>
              <a:gd name="T37" fmla="*/ 3763315 h 4316272"/>
              <a:gd name="T38" fmla="*/ 4028351 w 4031996"/>
              <a:gd name="T39" fmla="*/ 3653020 h 4316272"/>
              <a:gd name="T40" fmla="*/ 4030916 w 4031996"/>
              <a:gd name="T41" fmla="*/ 3528956 h 4316272"/>
              <a:gd name="T42" fmla="*/ 4031861 w 4031996"/>
              <a:gd name="T43" fmla="*/ 3390311 h 4316272"/>
              <a:gd name="T44" fmla="*/ 4031996 w 4031996"/>
              <a:gd name="T45" fmla="*/ 3236277 h 4316272"/>
              <a:gd name="T46" fmla="*/ 4031996 w 4031996"/>
              <a:gd name="T47" fmla="*/ 0 h 4316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31996" h="4316272">
                <a:moveTo>
                  <a:pt x="4031996" y="0"/>
                </a:moveTo>
                <a:lnTo>
                  <a:pt x="0" y="0"/>
                </a:lnTo>
                <a:lnTo>
                  <a:pt x="0" y="4316272"/>
                </a:lnTo>
                <a:lnTo>
                  <a:pt x="2952000" y="4316272"/>
                </a:lnTo>
                <a:lnTo>
                  <a:pt x="3244679" y="4315192"/>
                </a:lnTo>
                <a:lnTo>
                  <a:pt x="3368743" y="4312627"/>
                </a:lnTo>
                <a:lnTo>
                  <a:pt x="3479038" y="4307632"/>
                </a:lnTo>
                <a:lnTo>
                  <a:pt x="3576372" y="4299397"/>
                </a:lnTo>
                <a:lnTo>
                  <a:pt x="3661557" y="4287112"/>
                </a:lnTo>
                <a:lnTo>
                  <a:pt x="3735402" y="4269968"/>
                </a:lnTo>
                <a:lnTo>
                  <a:pt x="3798717" y="4247153"/>
                </a:lnTo>
                <a:lnTo>
                  <a:pt x="3852311" y="4217858"/>
                </a:lnTo>
                <a:lnTo>
                  <a:pt x="3896996" y="4181273"/>
                </a:lnTo>
                <a:lnTo>
                  <a:pt x="3933581" y="4136588"/>
                </a:lnTo>
                <a:lnTo>
                  <a:pt x="3962876" y="4082993"/>
                </a:lnTo>
                <a:lnTo>
                  <a:pt x="3985691" y="4019679"/>
                </a:lnTo>
                <a:lnTo>
                  <a:pt x="4002836" y="3945834"/>
                </a:lnTo>
                <a:lnTo>
                  <a:pt x="4015121" y="3860649"/>
                </a:lnTo>
                <a:lnTo>
                  <a:pt x="4023356" y="3763315"/>
                </a:lnTo>
                <a:lnTo>
                  <a:pt x="4028351" y="3653020"/>
                </a:lnTo>
                <a:lnTo>
                  <a:pt x="4030916" y="3528956"/>
                </a:lnTo>
                <a:lnTo>
                  <a:pt x="4031861" y="3390311"/>
                </a:lnTo>
                <a:lnTo>
                  <a:pt x="4031996" y="3236277"/>
                </a:lnTo>
                <a:lnTo>
                  <a:pt x="4031996"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5" name="object 25">
            <a:extLst>
              <a:ext uri="{FF2B5EF4-FFF2-40B4-BE49-F238E27FC236}">
                <a16:creationId xmlns:a16="http://schemas.microsoft.com/office/drawing/2014/main" id="{1AC2325F-25E8-4787-8499-D5A0794C34CF}"/>
              </a:ext>
            </a:extLst>
          </p:cNvPr>
          <p:cNvSpPr txBox="1">
            <a:spLocks noChangeArrowheads="1"/>
          </p:cNvSpPr>
          <p:nvPr/>
        </p:nvSpPr>
        <p:spPr bwMode="auto">
          <a:xfrm>
            <a:off x="1421014" y="3436992"/>
            <a:ext cx="2882900"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fontAlgn="base">
              <a:spcBef>
                <a:spcPct val="0"/>
              </a:spcBef>
              <a:spcAft>
                <a:spcPct val="0"/>
              </a:spcAft>
            </a:pPr>
            <a:r>
              <a:rPr lang="en-US" altLang="en-US" sz="4800" b="1" dirty="0">
                <a:solidFill>
                  <a:srgbClr val="FFFFFF"/>
                </a:solidFill>
                <a:latin typeface="Gill Sans" pitchFamily="34" charset="0"/>
                <a:cs typeface="Gill Sans" pitchFamily="34" charset="0"/>
              </a:rPr>
              <a:t>Listen</a:t>
            </a:r>
          </a:p>
          <a:p>
            <a:pPr fontAlgn="base">
              <a:spcBef>
                <a:spcPct val="0"/>
              </a:spcBef>
              <a:spcAft>
                <a:spcPct val="0"/>
              </a:spcAft>
            </a:pPr>
            <a:r>
              <a:rPr lang="en-US" altLang="en-US" sz="4800" b="1" dirty="0" err="1">
                <a:solidFill>
                  <a:srgbClr val="FFFFFF"/>
                </a:solidFill>
                <a:latin typeface="Gill Sans" pitchFamily="34" charset="0"/>
                <a:cs typeface="Gill Sans" pitchFamily="34" charset="0"/>
              </a:rPr>
              <a:t>Fanongo</a:t>
            </a:r>
            <a:endParaRPr lang="en-US" altLang="en-US" sz="4800" dirty="0">
              <a:solidFill>
                <a:srgbClr val="000000"/>
              </a:solidFill>
              <a:latin typeface="Gill Sans" pitchFamily="34" charset="0"/>
              <a:cs typeface="Gill Sans" pitchFamily="34" charset="0"/>
            </a:endParaRPr>
          </a:p>
        </p:txBody>
      </p:sp>
      <p:sp>
        <p:nvSpPr>
          <p:cNvPr id="6" name="object 35">
            <a:extLst>
              <a:ext uri="{FF2B5EF4-FFF2-40B4-BE49-F238E27FC236}">
                <a16:creationId xmlns:a16="http://schemas.microsoft.com/office/drawing/2014/main" id="{515205A9-AF54-4DB3-BE4D-32CD7F8B5634}"/>
              </a:ext>
            </a:extLst>
          </p:cNvPr>
          <p:cNvSpPr>
            <a:spLocks/>
          </p:cNvSpPr>
          <p:nvPr/>
        </p:nvSpPr>
        <p:spPr bwMode="auto">
          <a:xfrm>
            <a:off x="2345733" y="1608715"/>
            <a:ext cx="1033462" cy="1587500"/>
          </a:xfrm>
          <a:custGeom>
            <a:avLst/>
            <a:gdLst>
              <a:gd name="T0" fmla="*/ 34947 w 1033538"/>
              <a:gd name="T1" fmla="*/ 1168400 h 1587500"/>
              <a:gd name="T2" fmla="*/ 3476 w 1033538"/>
              <a:gd name="T3" fmla="*/ 1257300 h 1587500"/>
              <a:gd name="T4" fmla="*/ 2899 w 1033538"/>
              <a:gd name="T5" fmla="*/ 1346200 h 1587500"/>
              <a:gd name="T6" fmla="*/ 29801 w 1033538"/>
              <a:gd name="T7" fmla="*/ 1447800 h 1587500"/>
              <a:gd name="T8" fmla="*/ 83165 w 1033538"/>
              <a:gd name="T9" fmla="*/ 1511300 h 1587500"/>
              <a:gd name="T10" fmla="*/ 160986 w 1033538"/>
              <a:gd name="T11" fmla="*/ 1562100 h 1587500"/>
              <a:gd name="T12" fmla="*/ 404057 w 1033538"/>
              <a:gd name="T13" fmla="*/ 1562100 h 1587500"/>
              <a:gd name="T14" fmla="*/ 217346 w 1033538"/>
              <a:gd name="T15" fmla="*/ 1485900 h 1587500"/>
              <a:gd name="T16" fmla="*/ 172509 w 1033538"/>
              <a:gd name="T17" fmla="*/ 1460500 h 1587500"/>
              <a:gd name="T18" fmla="*/ 135160 w 1033538"/>
              <a:gd name="T19" fmla="*/ 1435100 h 1587500"/>
              <a:gd name="T20" fmla="*/ 100279 w 1033538"/>
              <a:gd name="T21" fmla="*/ 1384300 h 1587500"/>
              <a:gd name="T22" fmla="*/ 87935 w 1033538"/>
              <a:gd name="T23" fmla="*/ 1308100 h 1587500"/>
              <a:gd name="T24" fmla="*/ 108862 w 1033538"/>
              <a:gd name="T25" fmla="*/ 1244600 h 1587500"/>
              <a:gd name="T26" fmla="*/ 139353 w 1033538"/>
              <a:gd name="T27" fmla="*/ 1206500 h 1587500"/>
              <a:gd name="T28" fmla="*/ 155699 w 1033538"/>
              <a:gd name="T29" fmla="*/ 1155700 h 1587500"/>
              <a:gd name="T30" fmla="*/ 890790 w 1033538"/>
              <a:gd name="T31" fmla="*/ 127000 h 1587500"/>
              <a:gd name="T32" fmla="*/ 693554 w 1033538"/>
              <a:gd name="T33" fmla="*/ 152400 h 1587500"/>
              <a:gd name="T34" fmla="*/ 801805 w 1033538"/>
              <a:gd name="T35" fmla="*/ 228600 h 1587500"/>
              <a:gd name="T36" fmla="*/ 873672 w 1033538"/>
              <a:gd name="T37" fmla="*/ 330200 h 1587500"/>
              <a:gd name="T38" fmla="*/ 909948 w 1033538"/>
              <a:gd name="T39" fmla="*/ 444500 h 1587500"/>
              <a:gd name="T40" fmla="*/ 909607 w 1033538"/>
              <a:gd name="T41" fmla="*/ 596900 h 1587500"/>
              <a:gd name="T42" fmla="*/ 850719 w 1033538"/>
              <a:gd name="T43" fmla="*/ 762000 h 1587500"/>
              <a:gd name="T44" fmla="*/ 749624 w 1033538"/>
              <a:gd name="T45" fmla="*/ 927100 h 1587500"/>
              <a:gd name="T46" fmla="*/ 635838 w 1033538"/>
              <a:gd name="T47" fmla="*/ 1066800 h 1587500"/>
              <a:gd name="T48" fmla="*/ 538879 w 1033538"/>
              <a:gd name="T49" fmla="*/ 1168400 h 1587500"/>
              <a:gd name="T50" fmla="*/ 490088 w 1033538"/>
              <a:gd name="T51" fmla="*/ 1244600 h 1587500"/>
              <a:gd name="T52" fmla="*/ 467221 w 1033538"/>
              <a:gd name="T53" fmla="*/ 1320800 h 1587500"/>
              <a:gd name="T54" fmla="*/ 441871 w 1033538"/>
              <a:gd name="T55" fmla="*/ 1384300 h 1587500"/>
              <a:gd name="T56" fmla="*/ 400035 w 1033538"/>
              <a:gd name="T57" fmla="*/ 1460500 h 1587500"/>
              <a:gd name="T58" fmla="*/ 332286 w 1033538"/>
              <a:gd name="T59" fmla="*/ 1498600 h 1587500"/>
              <a:gd name="T60" fmla="*/ 517088 w 1033538"/>
              <a:gd name="T61" fmla="*/ 1435100 h 1587500"/>
              <a:gd name="T62" fmla="*/ 547310 w 1033538"/>
              <a:gd name="T63" fmla="*/ 1346200 h 1587500"/>
              <a:gd name="T64" fmla="*/ 563814 w 1033538"/>
              <a:gd name="T65" fmla="*/ 1282700 h 1587500"/>
              <a:gd name="T66" fmla="*/ 593181 w 1033538"/>
              <a:gd name="T67" fmla="*/ 1219200 h 1587500"/>
              <a:gd name="T68" fmla="*/ 666051 w 1033538"/>
              <a:gd name="T69" fmla="*/ 1143000 h 1587500"/>
              <a:gd name="T70" fmla="*/ 815839 w 1033538"/>
              <a:gd name="T71" fmla="*/ 990600 h 1587500"/>
              <a:gd name="T72" fmla="*/ 913646 w 1033538"/>
              <a:gd name="T73" fmla="*/ 876300 h 1587500"/>
              <a:gd name="T74" fmla="*/ 989543 w 1033538"/>
              <a:gd name="T75" fmla="*/ 736600 h 1587500"/>
              <a:gd name="T76" fmla="*/ 1031514 w 1033538"/>
              <a:gd name="T77" fmla="*/ 558800 h 1587500"/>
              <a:gd name="T78" fmla="*/ 1015491 w 1033538"/>
              <a:gd name="T79" fmla="*/ 355600 h 1587500"/>
              <a:gd name="T80" fmla="*/ 926299 w 1033538"/>
              <a:gd name="T81" fmla="*/ 165100 h 1587500"/>
              <a:gd name="T82" fmla="*/ 76326 w 1033538"/>
              <a:gd name="T83" fmla="*/ 1117600 h 1587500"/>
              <a:gd name="T84" fmla="*/ 112092 w 1033538"/>
              <a:gd name="T85" fmla="*/ 673100 h 1587500"/>
              <a:gd name="T86" fmla="*/ 548502 w 1033538"/>
              <a:gd name="T87" fmla="*/ 0 h 1587500"/>
              <a:gd name="T88" fmla="*/ 358418 w 1033538"/>
              <a:gd name="T89" fmla="*/ 38100 h 1587500"/>
              <a:gd name="T90" fmla="*/ 205139 w 1033538"/>
              <a:gd name="T91" fmla="*/ 139700 h 1587500"/>
              <a:gd name="T92" fmla="*/ 145398 w 1033538"/>
              <a:gd name="T93" fmla="*/ 228600 h 1587500"/>
              <a:gd name="T94" fmla="*/ 102080 w 1033538"/>
              <a:gd name="T95" fmla="*/ 304800 h 1587500"/>
              <a:gd name="T96" fmla="*/ 71393 w 1033538"/>
              <a:gd name="T97" fmla="*/ 495300 h 1587500"/>
              <a:gd name="T98" fmla="*/ 78251 w 1033538"/>
              <a:gd name="T99" fmla="*/ 584200 h 1587500"/>
              <a:gd name="T100" fmla="*/ 98281 w 1033538"/>
              <a:gd name="T101" fmla="*/ 660400 h 1587500"/>
              <a:gd name="T102" fmla="*/ 159751 w 1033538"/>
              <a:gd name="T103" fmla="*/ 660400 h 1587500"/>
              <a:gd name="T104" fmla="*/ 162377 w 1033538"/>
              <a:gd name="T105" fmla="*/ 609600 h 1587500"/>
              <a:gd name="T106" fmla="*/ 159945 w 1033538"/>
              <a:gd name="T107" fmla="*/ 546100 h 1587500"/>
              <a:gd name="T108" fmla="*/ 160910 w 1033538"/>
              <a:gd name="T109" fmla="*/ 482600 h 1587500"/>
              <a:gd name="T110" fmla="*/ 174326 w 1033538"/>
              <a:gd name="T111" fmla="*/ 406400 h 1587500"/>
              <a:gd name="T112" fmla="*/ 207823 w 1033538"/>
              <a:gd name="T113" fmla="*/ 317500 h 1587500"/>
              <a:gd name="T114" fmla="*/ 269108 w 1033538"/>
              <a:gd name="T115" fmla="*/ 228600 h 1587500"/>
              <a:gd name="T116" fmla="*/ 466401 w 1033538"/>
              <a:gd name="T117" fmla="*/ 127000 h 1587500"/>
              <a:gd name="T118" fmla="*/ 748761 w 1033538"/>
              <a:gd name="T119" fmla="*/ 38100 h 1587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3538" h="1587500">
                <a:moveTo>
                  <a:pt x="144413" y="1117600"/>
                </a:moveTo>
                <a:lnTo>
                  <a:pt x="67490" y="1117600"/>
                </a:lnTo>
                <a:lnTo>
                  <a:pt x="58853" y="1130300"/>
                </a:lnTo>
                <a:lnTo>
                  <a:pt x="34947" y="1168400"/>
                </a:lnTo>
                <a:lnTo>
                  <a:pt x="15757" y="1206500"/>
                </a:lnTo>
                <a:lnTo>
                  <a:pt x="10787" y="1231900"/>
                </a:lnTo>
                <a:lnTo>
                  <a:pt x="6666" y="1244600"/>
                </a:lnTo>
                <a:lnTo>
                  <a:pt x="3476" y="1257300"/>
                </a:lnTo>
                <a:lnTo>
                  <a:pt x="1297" y="1282700"/>
                </a:lnTo>
                <a:lnTo>
                  <a:pt x="0" y="1308100"/>
                </a:lnTo>
                <a:lnTo>
                  <a:pt x="544" y="1333500"/>
                </a:lnTo>
                <a:lnTo>
                  <a:pt x="2899" y="1346200"/>
                </a:lnTo>
                <a:lnTo>
                  <a:pt x="7034" y="1371600"/>
                </a:lnTo>
                <a:lnTo>
                  <a:pt x="12917" y="1397000"/>
                </a:lnTo>
                <a:lnTo>
                  <a:pt x="20516" y="1422400"/>
                </a:lnTo>
                <a:lnTo>
                  <a:pt x="29801" y="1447800"/>
                </a:lnTo>
                <a:lnTo>
                  <a:pt x="40739" y="1460500"/>
                </a:lnTo>
                <a:lnTo>
                  <a:pt x="53300" y="1485900"/>
                </a:lnTo>
                <a:lnTo>
                  <a:pt x="67453" y="1498600"/>
                </a:lnTo>
                <a:lnTo>
                  <a:pt x="83165" y="1511300"/>
                </a:lnTo>
                <a:lnTo>
                  <a:pt x="100406" y="1536700"/>
                </a:lnTo>
                <a:lnTo>
                  <a:pt x="119144" y="1549400"/>
                </a:lnTo>
                <a:lnTo>
                  <a:pt x="139348" y="1562100"/>
                </a:lnTo>
                <a:lnTo>
                  <a:pt x="160986" y="1562100"/>
                </a:lnTo>
                <a:lnTo>
                  <a:pt x="184028" y="1574800"/>
                </a:lnTo>
                <a:lnTo>
                  <a:pt x="208442" y="1587500"/>
                </a:lnTo>
                <a:lnTo>
                  <a:pt x="352207" y="1587500"/>
                </a:lnTo>
                <a:lnTo>
                  <a:pt x="404057" y="1562100"/>
                </a:lnTo>
                <a:lnTo>
                  <a:pt x="446276" y="1536700"/>
                </a:lnTo>
                <a:lnTo>
                  <a:pt x="479992" y="1498600"/>
                </a:lnTo>
                <a:lnTo>
                  <a:pt x="229866" y="1498600"/>
                </a:lnTo>
                <a:lnTo>
                  <a:pt x="217346" y="1485900"/>
                </a:lnTo>
                <a:lnTo>
                  <a:pt x="205369" y="1485900"/>
                </a:lnTo>
                <a:lnTo>
                  <a:pt x="193916" y="1473200"/>
                </a:lnTo>
                <a:lnTo>
                  <a:pt x="182969" y="1473200"/>
                </a:lnTo>
                <a:lnTo>
                  <a:pt x="172509" y="1460500"/>
                </a:lnTo>
                <a:lnTo>
                  <a:pt x="162516" y="1460500"/>
                </a:lnTo>
                <a:lnTo>
                  <a:pt x="152973" y="1447800"/>
                </a:lnTo>
                <a:lnTo>
                  <a:pt x="143860" y="1435100"/>
                </a:lnTo>
                <a:lnTo>
                  <a:pt x="135160" y="1435100"/>
                </a:lnTo>
                <a:lnTo>
                  <a:pt x="126852" y="1422400"/>
                </a:lnTo>
                <a:lnTo>
                  <a:pt x="118919" y="1409700"/>
                </a:lnTo>
                <a:lnTo>
                  <a:pt x="111342" y="1397000"/>
                </a:lnTo>
                <a:lnTo>
                  <a:pt x="100279" y="1384300"/>
                </a:lnTo>
                <a:lnTo>
                  <a:pt x="92777" y="1358900"/>
                </a:lnTo>
                <a:lnTo>
                  <a:pt x="88466" y="1346200"/>
                </a:lnTo>
                <a:lnTo>
                  <a:pt x="86975" y="1320800"/>
                </a:lnTo>
                <a:lnTo>
                  <a:pt x="87935" y="1308100"/>
                </a:lnTo>
                <a:lnTo>
                  <a:pt x="90973" y="1295400"/>
                </a:lnTo>
                <a:lnTo>
                  <a:pt x="95721" y="1282700"/>
                </a:lnTo>
                <a:lnTo>
                  <a:pt x="101808" y="1270000"/>
                </a:lnTo>
                <a:lnTo>
                  <a:pt x="108862" y="1244600"/>
                </a:lnTo>
                <a:lnTo>
                  <a:pt x="116514" y="1231900"/>
                </a:lnTo>
                <a:lnTo>
                  <a:pt x="124394" y="1219200"/>
                </a:lnTo>
                <a:lnTo>
                  <a:pt x="132130" y="1206500"/>
                </a:lnTo>
                <a:lnTo>
                  <a:pt x="139353" y="1206500"/>
                </a:lnTo>
                <a:lnTo>
                  <a:pt x="145692" y="1193800"/>
                </a:lnTo>
                <a:lnTo>
                  <a:pt x="150776" y="1181100"/>
                </a:lnTo>
                <a:lnTo>
                  <a:pt x="154235" y="1168400"/>
                </a:lnTo>
                <a:lnTo>
                  <a:pt x="155699" y="1155700"/>
                </a:lnTo>
                <a:lnTo>
                  <a:pt x="154797" y="1143000"/>
                </a:lnTo>
                <a:lnTo>
                  <a:pt x="151158" y="1130300"/>
                </a:lnTo>
                <a:lnTo>
                  <a:pt x="144413" y="1117600"/>
                </a:lnTo>
                <a:close/>
              </a:path>
              <a:path w="1033538" h="1587500">
                <a:moveTo>
                  <a:pt x="890790" y="127000"/>
                </a:moveTo>
                <a:lnTo>
                  <a:pt x="588012" y="127000"/>
                </a:lnTo>
                <a:lnTo>
                  <a:pt x="625537" y="139700"/>
                </a:lnTo>
                <a:lnTo>
                  <a:pt x="660713" y="139700"/>
                </a:lnTo>
                <a:lnTo>
                  <a:pt x="693554" y="152400"/>
                </a:lnTo>
                <a:lnTo>
                  <a:pt x="724071" y="165100"/>
                </a:lnTo>
                <a:lnTo>
                  <a:pt x="752277" y="190500"/>
                </a:lnTo>
                <a:lnTo>
                  <a:pt x="778184" y="203200"/>
                </a:lnTo>
                <a:lnTo>
                  <a:pt x="801805" y="228600"/>
                </a:lnTo>
                <a:lnTo>
                  <a:pt x="823152" y="241300"/>
                </a:lnTo>
                <a:lnTo>
                  <a:pt x="842237" y="266700"/>
                </a:lnTo>
                <a:lnTo>
                  <a:pt x="859073" y="304800"/>
                </a:lnTo>
                <a:lnTo>
                  <a:pt x="873672" y="330200"/>
                </a:lnTo>
                <a:lnTo>
                  <a:pt x="886047" y="355600"/>
                </a:lnTo>
                <a:lnTo>
                  <a:pt x="896210" y="381000"/>
                </a:lnTo>
                <a:lnTo>
                  <a:pt x="904172" y="419100"/>
                </a:lnTo>
                <a:lnTo>
                  <a:pt x="909948" y="444500"/>
                </a:lnTo>
                <a:lnTo>
                  <a:pt x="913549" y="482600"/>
                </a:lnTo>
                <a:lnTo>
                  <a:pt x="914987" y="520700"/>
                </a:lnTo>
                <a:lnTo>
                  <a:pt x="914274" y="546100"/>
                </a:lnTo>
                <a:lnTo>
                  <a:pt x="909607" y="596900"/>
                </a:lnTo>
                <a:lnTo>
                  <a:pt x="900456" y="635000"/>
                </a:lnTo>
                <a:lnTo>
                  <a:pt x="887284" y="685800"/>
                </a:lnTo>
                <a:lnTo>
                  <a:pt x="870551" y="723900"/>
                </a:lnTo>
                <a:lnTo>
                  <a:pt x="850719" y="762000"/>
                </a:lnTo>
                <a:lnTo>
                  <a:pt x="828249" y="812800"/>
                </a:lnTo>
                <a:lnTo>
                  <a:pt x="803603" y="850900"/>
                </a:lnTo>
                <a:lnTo>
                  <a:pt x="777240" y="889000"/>
                </a:lnTo>
                <a:lnTo>
                  <a:pt x="749624" y="927100"/>
                </a:lnTo>
                <a:lnTo>
                  <a:pt x="721214" y="965200"/>
                </a:lnTo>
                <a:lnTo>
                  <a:pt x="692472" y="990600"/>
                </a:lnTo>
                <a:lnTo>
                  <a:pt x="663860" y="1028700"/>
                </a:lnTo>
                <a:lnTo>
                  <a:pt x="635838" y="1066800"/>
                </a:lnTo>
                <a:lnTo>
                  <a:pt x="608867" y="1092200"/>
                </a:lnTo>
                <a:lnTo>
                  <a:pt x="583410" y="1117600"/>
                </a:lnTo>
                <a:lnTo>
                  <a:pt x="559927" y="1143000"/>
                </a:lnTo>
                <a:lnTo>
                  <a:pt x="538879" y="1168400"/>
                </a:lnTo>
                <a:lnTo>
                  <a:pt x="520727" y="1193800"/>
                </a:lnTo>
                <a:lnTo>
                  <a:pt x="505933" y="1219200"/>
                </a:lnTo>
                <a:lnTo>
                  <a:pt x="494959" y="1231900"/>
                </a:lnTo>
                <a:lnTo>
                  <a:pt x="490088" y="1244600"/>
                </a:lnTo>
                <a:lnTo>
                  <a:pt x="485513" y="1257300"/>
                </a:lnTo>
                <a:lnTo>
                  <a:pt x="476660" y="1282700"/>
                </a:lnTo>
                <a:lnTo>
                  <a:pt x="472087" y="1295400"/>
                </a:lnTo>
                <a:lnTo>
                  <a:pt x="467221" y="1320800"/>
                </a:lnTo>
                <a:lnTo>
                  <a:pt x="461913" y="1333500"/>
                </a:lnTo>
                <a:lnTo>
                  <a:pt x="456017" y="1358900"/>
                </a:lnTo>
                <a:lnTo>
                  <a:pt x="449385" y="1371600"/>
                </a:lnTo>
                <a:lnTo>
                  <a:pt x="441871" y="1384300"/>
                </a:lnTo>
                <a:lnTo>
                  <a:pt x="433325" y="1409700"/>
                </a:lnTo>
                <a:lnTo>
                  <a:pt x="423603" y="1422400"/>
                </a:lnTo>
                <a:lnTo>
                  <a:pt x="412555" y="1435100"/>
                </a:lnTo>
                <a:lnTo>
                  <a:pt x="400035" y="1460500"/>
                </a:lnTo>
                <a:lnTo>
                  <a:pt x="385895" y="1473200"/>
                </a:lnTo>
                <a:lnTo>
                  <a:pt x="369989" y="1485900"/>
                </a:lnTo>
                <a:lnTo>
                  <a:pt x="352168" y="1485900"/>
                </a:lnTo>
                <a:lnTo>
                  <a:pt x="332286" y="1498600"/>
                </a:lnTo>
                <a:lnTo>
                  <a:pt x="479992" y="1498600"/>
                </a:lnTo>
                <a:lnTo>
                  <a:pt x="494013" y="1473200"/>
                </a:lnTo>
                <a:lnTo>
                  <a:pt x="506331" y="1460500"/>
                </a:lnTo>
                <a:lnTo>
                  <a:pt x="517088" y="1435100"/>
                </a:lnTo>
                <a:lnTo>
                  <a:pt x="526423" y="1409700"/>
                </a:lnTo>
                <a:lnTo>
                  <a:pt x="534478" y="1384300"/>
                </a:lnTo>
                <a:lnTo>
                  <a:pt x="541393" y="1371600"/>
                </a:lnTo>
                <a:lnTo>
                  <a:pt x="547310" y="1346200"/>
                </a:lnTo>
                <a:lnTo>
                  <a:pt x="552370" y="1333500"/>
                </a:lnTo>
                <a:lnTo>
                  <a:pt x="556713" y="1308100"/>
                </a:lnTo>
                <a:lnTo>
                  <a:pt x="560481" y="1295400"/>
                </a:lnTo>
                <a:lnTo>
                  <a:pt x="563814" y="1282700"/>
                </a:lnTo>
                <a:lnTo>
                  <a:pt x="566853" y="1270000"/>
                </a:lnTo>
                <a:lnTo>
                  <a:pt x="572309" y="1244600"/>
                </a:lnTo>
                <a:lnTo>
                  <a:pt x="581189" y="1231900"/>
                </a:lnTo>
                <a:lnTo>
                  <a:pt x="593181" y="1219200"/>
                </a:lnTo>
                <a:lnTo>
                  <a:pt x="607974" y="1193800"/>
                </a:lnTo>
                <a:lnTo>
                  <a:pt x="625258" y="1181100"/>
                </a:lnTo>
                <a:lnTo>
                  <a:pt x="644721" y="1155700"/>
                </a:lnTo>
                <a:lnTo>
                  <a:pt x="666051" y="1143000"/>
                </a:lnTo>
                <a:lnTo>
                  <a:pt x="688939" y="1117600"/>
                </a:lnTo>
                <a:lnTo>
                  <a:pt x="738140" y="1066800"/>
                </a:lnTo>
                <a:lnTo>
                  <a:pt x="763831" y="1041400"/>
                </a:lnTo>
                <a:lnTo>
                  <a:pt x="815839" y="990600"/>
                </a:lnTo>
                <a:lnTo>
                  <a:pt x="841533" y="965200"/>
                </a:lnTo>
                <a:lnTo>
                  <a:pt x="866607" y="927100"/>
                </a:lnTo>
                <a:lnTo>
                  <a:pt x="890748" y="901700"/>
                </a:lnTo>
                <a:lnTo>
                  <a:pt x="913646" y="876300"/>
                </a:lnTo>
                <a:lnTo>
                  <a:pt x="934989" y="838200"/>
                </a:lnTo>
                <a:lnTo>
                  <a:pt x="954467" y="812800"/>
                </a:lnTo>
                <a:lnTo>
                  <a:pt x="971767" y="787400"/>
                </a:lnTo>
                <a:lnTo>
                  <a:pt x="989543" y="736600"/>
                </a:lnTo>
                <a:lnTo>
                  <a:pt x="1004643" y="698500"/>
                </a:lnTo>
                <a:lnTo>
                  <a:pt x="1016829" y="660400"/>
                </a:lnTo>
                <a:lnTo>
                  <a:pt x="1025865" y="609600"/>
                </a:lnTo>
                <a:lnTo>
                  <a:pt x="1031514" y="558800"/>
                </a:lnTo>
                <a:lnTo>
                  <a:pt x="1033538" y="508000"/>
                </a:lnTo>
                <a:lnTo>
                  <a:pt x="1031700" y="457200"/>
                </a:lnTo>
                <a:lnTo>
                  <a:pt x="1025764" y="406400"/>
                </a:lnTo>
                <a:lnTo>
                  <a:pt x="1015491" y="355600"/>
                </a:lnTo>
                <a:lnTo>
                  <a:pt x="1000646" y="304800"/>
                </a:lnTo>
                <a:lnTo>
                  <a:pt x="980990" y="254000"/>
                </a:lnTo>
                <a:lnTo>
                  <a:pt x="956287" y="215900"/>
                </a:lnTo>
                <a:lnTo>
                  <a:pt x="926299" y="165100"/>
                </a:lnTo>
                <a:lnTo>
                  <a:pt x="890790" y="127000"/>
                </a:lnTo>
                <a:close/>
              </a:path>
              <a:path w="1033538" h="1587500">
                <a:moveTo>
                  <a:pt x="128963" y="1104900"/>
                </a:moveTo>
                <a:lnTo>
                  <a:pt x="85279" y="1104900"/>
                </a:lnTo>
                <a:lnTo>
                  <a:pt x="76326" y="1117600"/>
                </a:lnTo>
                <a:lnTo>
                  <a:pt x="136914" y="1117600"/>
                </a:lnTo>
                <a:lnTo>
                  <a:pt x="128963" y="1104900"/>
                </a:lnTo>
                <a:close/>
              </a:path>
              <a:path w="1033538" h="1587500">
                <a:moveTo>
                  <a:pt x="149374" y="673100"/>
                </a:moveTo>
                <a:lnTo>
                  <a:pt x="112092" y="673100"/>
                </a:lnTo>
                <a:lnTo>
                  <a:pt x="119748" y="685800"/>
                </a:lnTo>
                <a:lnTo>
                  <a:pt x="143609" y="685800"/>
                </a:lnTo>
                <a:lnTo>
                  <a:pt x="149374" y="673100"/>
                </a:lnTo>
                <a:close/>
              </a:path>
              <a:path w="1033538" h="1587500">
                <a:moveTo>
                  <a:pt x="548502" y="0"/>
                </a:moveTo>
                <a:lnTo>
                  <a:pt x="512636" y="0"/>
                </a:lnTo>
                <a:lnTo>
                  <a:pt x="478500" y="12700"/>
                </a:lnTo>
                <a:lnTo>
                  <a:pt x="415251" y="12700"/>
                </a:lnTo>
                <a:lnTo>
                  <a:pt x="358418" y="38100"/>
                </a:lnTo>
                <a:lnTo>
                  <a:pt x="307661" y="63500"/>
                </a:lnTo>
                <a:lnTo>
                  <a:pt x="262644" y="88900"/>
                </a:lnTo>
                <a:lnTo>
                  <a:pt x="223028" y="127000"/>
                </a:lnTo>
                <a:lnTo>
                  <a:pt x="205139" y="139700"/>
                </a:lnTo>
                <a:lnTo>
                  <a:pt x="188474" y="165100"/>
                </a:lnTo>
                <a:lnTo>
                  <a:pt x="172991" y="177800"/>
                </a:lnTo>
                <a:lnTo>
                  <a:pt x="158646" y="203200"/>
                </a:lnTo>
                <a:lnTo>
                  <a:pt x="145398" y="228600"/>
                </a:lnTo>
                <a:lnTo>
                  <a:pt x="133205" y="241300"/>
                </a:lnTo>
                <a:lnTo>
                  <a:pt x="122023" y="266700"/>
                </a:lnTo>
                <a:lnTo>
                  <a:pt x="111812" y="292100"/>
                </a:lnTo>
                <a:lnTo>
                  <a:pt x="102080" y="304800"/>
                </a:lnTo>
                <a:lnTo>
                  <a:pt x="93798" y="330200"/>
                </a:lnTo>
                <a:lnTo>
                  <a:pt x="81362" y="381000"/>
                </a:lnTo>
                <a:lnTo>
                  <a:pt x="74045" y="444500"/>
                </a:lnTo>
                <a:lnTo>
                  <a:pt x="71393" y="495300"/>
                </a:lnTo>
                <a:lnTo>
                  <a:pt x="71673" y="520700"/>
                </a:lnTo>
                <a:lnTo>
                  <a:pt x="72947" y="546100"/>
                </a:lnTo>
                <a:lnTo>
                  <a:pt x="75159" y="571500"/>
                </a:lnTo>
                <a:lnTo>
                  <a:pt x="78251" y="584200"/>
                </a:lnTo>
                <a:lnTo>
                  <a:pt x="82166" y="609600"/>
                </a:lnTo>
                <a:lnTo>
                  <a:pt x="86848" y="622300"/>
                </a:lnTo>
                <a:lnTo>
                  <a:pt x="92238" y="647700"/>
                </a:lnTo>
                <a:lnTo>
                  <a:pt x="98281" y="660400"/>
                </a:lnTo>
                <a:lnTo>
                  <a:pt x="104918" y="673100"/>
                </a:lnTo>
                <a:lnTo>
                  <a:pt x="153898" y="673100"/>
                </a:lnTo>
                <a:lnTo>
                  <a:pt x="157313" y="660400"/>
                </a:lnTo>
                <a:lnTo>
                  <a:pt x="159751" y="660400"/>
                </a:lnTo>
                <a:lnTo>
                  <a:pt x="161344" y="647700"/>
                </a:lnTo>
                <a:lnTo>
                  <a:pt x="162225" y="635000"/>
                </a:lnTo>
                <a:lnTo>
                  <a:pt x="162525" y="622300"/>
                </a:lnTo>
                <a:lnTo>
                  <a:pt x="162377" y="609600"/>
                </a:lnTo>
                <a:lnTo>
                  <a:pt x="161913" y="596900"/>
                </a:lnTo>
                <a:lnTo>
                  <a:pt x="161265" y="584200"/>
                </a:lnTo>
                <a:lnTo>
                  <a:pt x="160565" y="558800"/>
                </a:lnTo>
                <a:lnTo>
                  <a:pt x="159945" y="546100"/>
                </a:lnTo>
                <a:lnTo>
                  <a:pt x="159538" y="533400"/>
                </a:lnTo>
                <a:lnTo>
                  <a:pt x="159475" y="520700"/>
                </a:lnTo>
                <a:lnTo>
                  <a:pt x="159888" y="495300"/>
                </a:lnTo>
                <a:lnTo>
                  <a:pt x="160910" y="482600"/>
                </a:lnTo>
                <a:lnTo>
                  <a:pt x="162803" y="469900"/>
                </a:lnTo>
                <a:lnTo>
                  <a:pt x="165590" y="444500"/>
                </a:lnTo>
                <a:lnTo>
                  <a:pt x="169390" y="419100"/>
                </a:lnTo>
                <a:lnTo>
                  <a:pt x="174326" y="406400"/>
                </a:lnTo>
                <a:lnTo>
                  <a:pt x="180517" y="381000"/>
                </a:lnTo>
                <a:lnTo>
                  <a:pt x="188083" y="355600"/>
                </a:lnTo>
                <a:lnTo>
                  <a:pt x="197145" y="330200"/>
                </a:lnTo>
                <a:lnTo>
                  <a:pt x="207823" y="317500"/>
                </a:lnTo>
                <a:lnTo>
                  <a:pt x="220238" y="292100"/>
                </a:lnTo>
                <a:lnTo>
                  <a:pt x="234510" y="266700"/>
                </a:lnTo>
                <a:lnTo>
                  <a:pt x="250760" y="241300"/>
                </a:lnTo>
                <a:lnTo>
                  <a:pt x="269108" y="228600"/>
                </a:lnTo>
                <a:lnTo>
                  <a:pt x="289674" y="203200"/>
                </a:lnTo>
                <a:lnTo>
                  <a:pt x="337943" y="177800"/>
                </a:lnTo>
                <a:lnTo>
                  <a:pt x="396531" y="152400"/>
                </a:lnTo>
                <a:lnTo>
                  <a:pt x="466401" y="127000"/>
                </a:lnTo>
                <a:lnTo>
                  <a:pt x="890790" y="127000"/>
                </a:lnTo>
                <a:lnTo>
                  <a:pt x="849522" y="101600"/>
                </a:lnTo>
                <a:lnTo>
                  <a:pt x="802258" y="63500"/>
                </a:lnTo>
                <a:lnTo>
                  <a:pt x="748761" y="38100"/>
                </a:lnTo>
                <a:lnTo>
                  <a:pt x="688794" y="25400"/>
                </a:lnTo>
                <a:lnTo>
                  <a:pt x="622120" y="12700"/>
                </a:lnTo>
                <a:lnTo>
                  <a:pt x="5485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7" name="object 36">
            <a:extLst>
              <a:ext uri="{FF2B5EF4-FFF2-40B4-BE49-F238E27FC236}">
                <a16:creationId xmlns:a16="http://schemas.microsoft.com/office/drawing/2014/main" id="{09316708-5497-4D6C-85C4-A941645167FD}"/>
              </a:ext>
            </a:extLst>
          </p:cNvPr>
          <p:cNvSpPr>
            <a:spLocks/>
          </p:cNvSpPr>
          <p:nvPr/>
        </p:nvSpPr>
        <p:spPr bwMode="auto">
          <a:xfrm>
            <a:off x="2575719" y="1825625"/>
            <a:ext cx="557212" cy="906462"/>
          </a:xfrm>
          <a:custGeom>
            <a:avLst/>
            <a:gdLst>
              <a:gd name="T0" fmla="*/ 231328 w 557460"/>
              <a:gd name="T1" fmla="*/ 5096 h 907026"/>
              <a:gd name="T2" fmla="*/ 132109 w 557460"/>
              <a:gd name="T3" fmla="*/ 47766 h 907026"/>
              <a:gd name="T4" fmla="*/ 56235 w 557460"/>
              <a:gd name="T5" fmla="*/ 128028 h 907026"/>
              <a:gd name="T6" fmla="*/ 14794 w 557460"/>
              <a:gd name="T7" fmla="*/ 239028 h 907026"/>
              <a:gd name="T8" fmla="*/ 13063 w 557460"/>
              <a:gd name="T9" fmla="*/ 322919 h 907026"/>
              <a:gd name="T10" fmla="*/ 43686 w 557460"/>
              <a:gd name="T11" fmla="*/ 398891 h 907026"/>
              <a:gd name="T12" fmla="*/ 89552 w 557460"/>
              <a:gd name="T13" fmla="*/ 451791 h 907026"/>
              <a:gd name="T14" fmla="*/ 126236 w 557460"/>
              <a:gd name="T15" fmla="*/ 501186 h 907026"/>
              <a:gd name="T16" fmla="*/ 133030 w 557460"/>
              <a:gd name="T17" fmla="*/ 547702 h 907026"/>
              <a:gd name="T18" fmla="*/ 96438 w 557460"/>
              <a:gd name="T19" fmla="*/ 629492 h 907026"/>
              <a:gd name="T20" fmla="*/ 52258 w 557460"/>
              <a:gd name="T21" fmla="*/ 682332 h 907026"/>
              <a:gd name="T22" fmla="*/ 15206 w 557460"/>
              <a:gd name="T23" fmla="*/ 733242 h 907026"/>
              <a:gd name="T24" fmla="*/ 0 w 557460"/>
              <a:gd name="T25" fmla="*/ 796473 h 907026"/>
              <a:gd name="T26" fmla="*/ 12707 w 557460"/>
              <a:gd name="T27" fmla="*/ 854114 h 907026"/>
              <a:gd name="T28" fmla="*/ 79297 w 557460"/>
              <a:gd name="T29" fmla="*/ 904096 h 907026"/>
              <a:gd name="T30" fmla="*/ 117452 w 557460"/>
              <a:gd name="T31" fmla="*/ 906800 h 907026"/>
              <a:gd name="T32" fmla="*/ 190057 w 557460"/>
              <a:gd name="T33" fmla="*/ 877528 h 907026"/>
              <a:gd name="T34" fmla="*/ 252311 w 557460"/>
              <a:gd name="T35" fmla="*/ 810535 h 907026"/>
              <a:gd name="T36" fmla="*/ 297719 w 557460"/>
              <a:gd name="T37" fmla="*/ 716049 h 907026"/>
              <a:gd name="T38" fmla="*/ 319784 w 557460"/>
              <a:gd name="T39" fmla="*/ 604293 h 907026"/>
              <a:gd name="T40" fmla="*/ 316804 w 557460"/>
              <a:gd name="T41" fmla="*/ 557373 h 907026"/>
              <a:gd name="T42" fmla="*/ 280283 w 557460"/>
              <a:gd name="T43" fmla="*/ 477670 h 907026"/>
              <a:gd name="T44" fmla="*/ 221626 w 557460"/>
              <a:gd name="T45" fmla="*/ 410473 h 907026"/>
              <a:gd name="T46" fmla="*/ 190974 w 557460"/>
              <a:gd name="T47" fmla="*/ 379186 h 907026"/>
              <a:gd name="T48" fmla="*/ 140984 w 557460"/>
              <a:gd name="T49" fmla="*/ 316481 h 907026"/>
              <a:gd name="T50" fmla="*/ 124687 w 557460"/>
              <a:gd name="T51" fmla="*/ 247257 h 907026"/>
              <a:gd name="T52" fmla="*/ 155818 w 557460"/>
              <a:gd name="T53" fmla="*/ 162305 h 907026"/>
              <a:gd name="T54" fmla="*/ 221050 w 557460"/>
              <a:gd name="T55" fmla="*/ 107896 h 907026"/>
              <a:gd name="T56" fmla="*/ 293175 w 557460"/>
              <a:gd name="T57" fmla="*/ 92473 h 907026"/>
              <a:gd name="T58" fmla="*/ 482789 w 557460"/>
              <a:gd name="T59" fmla="*/ 82938 h 907026"/>
              <a:gd name="T60" fmla="*/ 371287 w 557460"/>
              <a:gd name="T61" fmla="*/ 15063 h 907026"/>
              <a:gd name="T62" fmla="*/ 286227 w 557460"/>
              <a:gd name="T63" fmla="*/ 0 h 907026"/>
              <a:gd name="T64" fmla="*/ 293175 w 557460"/>
              <a:gd name="T65" fmla="*/ 92473 h 907026"/>
              <a:gd name="T66" fmla="*/ 325129 w 557460"/>
              <a:gd name="T67" fmla="*/ 95175 h 907026"/>
              <a:gd name="T68" fmla="*/ 414305 w 557460"/>
              <a:gd name="T69" fmla="*/ 140982 h 907026"/>
              <a:gd name="T70" fmla="*/ 469420 w 557460"/>
              <a:gd name="T71" fmla="*/ 235258 h 907026"/>
              <a:gd name="T72" fmla="*/ 480658 w 557460"/>
              <a:gd name="T73" fmla="*/ 312677 h 907026"/>
              <a:gd name="T74" fmla="*/ 473015 w 557460"/>
              <a:gd name="T75" fmla="*/ 373054 h 907026"/>
              <a:gd name="T76" fmla="*/ 440105 w 557460"/>
              <a:gd name="T77" fmla="*/ 450809 h 907026"/>
              <a:gd name="T78" fmla="*/ 427311 w 557460"/>
              <a:gd name="T79" fmla="*/ 474327 h 907026"/>
              <a:gd name="T80" fmla="*/ 410433 w 557460"/>
              <a:gd name="T81" fmla="*/ 522293 h 907026"/>
              <a:gd name="T82" fmla="*/ 415092 w 557460"/>
              <a:gd name="T83" fmla="*/ 535672 h 907026"/>
              <a:gd name="T84" fmla="*/ 425689 w 557460"/>
              <a:gd name="T85" fmla="*/ 543434 h 907026"/>
              <a:gd name="T86" fmla="*/ 438320 w 557460"/>
              <a:gd name="T87" fmla="*/ 545159 h 907026"/>
              <a:gd name="T88" fmla="*/ 503361 w 557460"/>
              <a:gd name="T89" fmla="*/ 481877 h 907026"/>
              <a:gd name="T90" fmla="*/ 539257 w 557460"/>
              <a:gd name="T91" fmla="*/ 400866 h 907026"/>
              <a:gd name="T92" fmla="*/ 555538 w 557460"/>
              <a:gd name="T93" fmla="*/ 314131 h 907026"/>
              <a:gd name="T94" fmla="*/ 557253 w 557460"/>
              <a:gd name="T95" fmla="*/ 260190 h 907026"/>
              <a:gd name="T96" fmla="*/ 537839 w 557460"/>
              <a:gd name="T97" fmla="*/ 163482 h 907026"/>
              <a:gd name="T98" fmla="*/ 494685 w 557460"/>
              <a:gd name="T99" fmla="*/ 95157 h 907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57460" h="907026">
                <a:moveTo>
                  <a:pt x="286227" y="0"/>
                </a:moveTo>
                <a:lnTo>
                  <a:pt x="231328" y="5096"/>
                </a:lnTo>
                <a:lnTo>
                  <a:pt x="179494" y="21304"/>
                </a:lnTo>
                <a:lnTo>
                  <a:pt x="132109" y="47766"/>
                </a:lnTo>
                <a:lnTo>
                  <a:pt x="90561" y="83627"/>
                </a:lnTo>
                <a:lnTo>
                  <a:pt x="56235" y="128028"/>
                </a:lnTo>
                <a:lnTo>
                  <a:pt x="30517" y="180114"/>
                </a:lnTo>
                <a:lnTo>
                  <a:pt x="14794" y="239028"/>
                </a:lnTo>
                <a:lnTo>
                  <a:pt x="10652" y="298028"/>
                </a:lnTo>
                <a:lnTo>
                  <a:pt x="13063" y="322919"/>
                </a:lnTo>
                <a:lnTo>
                  <a:pt x="24942" y="365012"/>
                </a:lnTo>
                <a:lnTo>
                  <a:pt x="43686" y="398891"/>
                </a:lnTo>
                <a:lnTo>
                  <a:pt x="77992" y="439659"/>
                </a:lnTo>
                <a:lnTo>
                  <a:pt x="89552" y="451791"/>
                </a:lnTo>
                <a:lnTo>
                  <a:pt x="100538" y="463704"/>
                </a:lnTo>
                <a:lnTo>
                  <a:pt x="126236" y="501186"/>
                </a:lnTo>
                <a:lnTo>
                  <a:pt x="133502" y="530683"/>
                </a:lnTo>
                <a:lnTo>
                  <a:pt x="133030" y="547702"/>
                </a:lnTo>
                <a:lnTo>
                  <a:pt x="121969" y="587808"/>
                </a:lnTo>
                <a:lnTo>
                  <a:pt x="96438" y="629492"/>
                </a:lnTo>
                <a:lnTo>
                  <a:pt x="70242" y="661476"/>
                </a:lnTo>
                <a:lnTo>
                  <a:pt x="52258" y="682332"/>
                </a:lnTo>
                <a:lnTo>
                  <a:pt x="43678" y="692458"/>
                </a:lnTo>
                <a:lnTo>
                  <a:pt x="15206" y="733242"/>
                </a:lnTo>
                <a:lnTo>
                  <a:pt x="2567" y="771179"/>
                </a:lnTo>
                <a:lnTo>
                  <a:pt x="0" y="796473"/>
                </a:lnTo>
                <a:lnTo>
                  <a:pt x="402" y="808833"/>
                </a:lnTo>
                <a:lnTo>
                  <a:pt x="12707" y="854114"/>
                </a:lnTo>
                <a:lnTo>
                  <a:pt x="40990" y="888127"/>
                </a:lnTo>
                <a:lnTo>
                  <a:pt x="79297" y="904096"/>
                </a:lnTo>
                <a:lnTo>
                  <a:pt x="98444" y="907026"/>
                </a:lnTo>
                <a:lnTo>
                  <a:pt x="117452" y="906800"/>
                </a:lnTo>
                <a:lnTo>
                  <a:pt x="154643" y="897518"/>
                </a:lnTo>
                <a:lnTo>
                  <a:pt x="190057" y="877528"/>
                </a:lnTo>
                <a:lnTo>
                  <a:pt x="222884" y="848107"/>
                </a:lnTo>
                <a:lnTo>
                  <a:pt x="252311" y="810535"/>
                </a:lnTo>
                <a:lnTo>
                  <a:pt x="277527" y="766090"/>
                </a:lnTo>
                <a:lnTo>
                  <a:pt x="297719" y="716049"/>
                </a:lnTo>
                <a:lnTo>
                  <a:pt x="312075" y="661690"/>
                </a:lnTo>
                <a:lnTo>
                  <a:pt x="319784" y="604293"/>
                </a:lnTo>
                <a:lnTo>
                  <a:pt x="319858" y="580145"/>
                </a:lnTo>
                <a:lnTo>
                  <a:pt x="316804" y="557373"/>
                </a:lnTo>
                <a:lnTo>
                  <a:pt x="302707" y="515483"/>
                </a:lnTo>
                <a:lnTo>
                  <a:pt x="280283" y="477670"/>
                </a:lnTo>
                <a:lnTo>
                  <a:pt x="252326" y="442984"/>
                </a:lnTo>
                <a:lnTo>
                  <a:pt x="221626" y="410473"/>
                </a:lnTo>
                <a:lnTo>
                  <a:pt x="206120" y="394736"/>
                </a:lnTo>
                <a:lnTo>
                  <a:pt x="190974" y="379186"/>
                </a:lnTo>
                <a:lnTo>
                  <a:pt x="163163" y="348173"/>
                </a:lnTo>
                <a:lnTo>
                  <a:pt x="140984" y="316481"/>
                </a:lnTo>
                <a:lnTo>
                  <a:pt x="124381" y="265591"/>
                </a:lnTo>
                <a:lnTo>
                  <a:pt x="124687" y="247257"/>
                </a:lnTo>
                <a:lnTo>
                  <a:pt x="135300" y="201523"/>
                </a:lnTo>
                <a:lnTo>
                  <a:pt x="155818" y="162305"/>
                </a:lnTo>
                <a:lnTo>
                  <a:pt x="184841" y="130732"/>
                </a:lnTo>
                <a:lnTo>
                  <a:pt x="221050" y="107896"/>
                </a:lnTo>
                <a:lnTo>
                  <a:pt x="262806" y="95022"/>
                </a:lnTo>
                <a:lnTo>
                  <a:pt x="293175" y="92473"/>
                </a:lnTo>
                <a:lnTo>
                  <a:pt x="492072" y="92473"/>
                </a:lnTo>
                <a:lnTo>
                  <a:pt x="482789" y="82938"/>
                </a:lnTo>
                <a:lnTo>
                  <a:pt x="427782" y="41493"/>
                </a:lnTo>
                <a:lnTo>
                  <a:pt x="371287" y="15063"/>
                </a:lnTo>
                <a:lnTo>
                  <a:pt x="314392" y="1886"/>
                </a:lnTo>
                <a:lnTo>
                  <a:pt x="286227" y="0"/>
                </a:lnTo>
                <a:close/>
              </a:path>
              <a:path w="557460" h="907026">
                <a:moveTo>
                  <a:pt x="492072" y="92473"/>
                </a:moveTo>
                <a:lnTo>
                  <a:pt x="293175" y="92473"/>
                </a:lnTo>
                <a:lnTo>
                  <a:pt x="308948" y="93140"/>
                </a:lnTo>
                <a:lnTo>
                  <a:pt x="325129" y="95175"/>
                </a:lnTo>
                <a:lnTo>
                  <a:pt x="372981" y="110534"/>
                </a:lnTo>
                <a:lnTo>
                  <a:pt x="414305" y="140982"/>
                </a:lnTo>
                <a:lnTo>
                  <a:pt x="446982" y="183612"/>
                </a:lnTo>
                <a:lnTo>
                  <a:pt x="469420" y="235258"/>
                </a:lnTo>
                <a:lnTo>
                  <a:pt x="477904" y="273136"/>
                </a:lnTo>
                <a:lnTo>
                  <a:pt x="480658" y="312677"/>
                </a:lnTo>
                <a:lnTo>
                  <a:pt x="479725" y="332891"/>
                </a:lnTo>
                <a:lnTo>
                  <a:pt x="473015" y="373054"/>
                </a:lnTo>
                <a:lnTo>
                  <a:pt x="459382" y="412650"/>
                </a:lnTo>
                <a:lnTo>
                  <a:pt x="440105" y="450809"/>
                </a:lnTo>
                <a:lnTo>
                  <a:pt x="433532" y="462807"/>
                </a:lnTo>
                <a:lnTo>
                  <a:pt x="427311" y="474327"/>
                </a:lnTo>
                <a:lnTo>
                  <a:pt x="411060" y="514219"/>
                </a:lnTo>
                <a:lnTo>
                  <a:pt x="410433" y="522293"/>
                </a:lnTo>
                <a:lnTo>
                  <a:pt x="411692" y="529468"/>
                </a:lnTo>
                <a:lnTo>
                  <a:pt x="415092" y="535672"/>
                </a:lnTo>
                <a:lnTo>
                  <a:pt x="420888" y="540835"/>
                </a:lnTo>
                <a:lnTo>
                  <a:pt x="425689" y="543434"/>
                </a:lnTo>
                <a:lnTo>
                  <a:pt x="431824" y="545182"/>
                </a:lnTo>
                <a:lnTo>
                  <a:pt x="438320" y="545159"/>
                </a:lnTo>
                <a:lnTo>
                  <a:pt x="474162" y="521997"/>
                </a:lnTo>
                <a:lnTo>
                  <a:pt x="503361" y="481877"/>
                </a:lnTo>
                <a:lnTo>
                  <a:pt x="523109" y="443435"/>
                </a:lnTo>
                <a:lnTo>
                  <a:pt x="539257" y="400866"/>
                </a:lnTo>
                <a:lnTo>
                  <a:pt x="550690" y="352030"/>
                </a:lnTo>
                <a:lnTo>
                  <a:pt x="555538" y="314131"/>
                </a:lnTo>
                <a:lnTo>
                  <a:pt x="557460" y="277773"/>
                </a:lnTo>
                <a:lnTo>
                  <a:pt x="557253" y="260190"/>
                </a:lnTo>
                <a:lnTo>
                  <a:pt x="551613" y="209911"/>
                </a:lnTo>
                <a:lnTo>
                  <a:pt x="537839" y="163482"/>
                </a:lnTo>
                <a:lnTo>
                  <a:pt x="515157" y="121094"/>
                </a:lnTo>
                <a:lnTo>
                  <a:pt x="494685" y="95157"/>
                </a:lnTo>
                <a:lnTo>
                  <a:pt x="492072" y="924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8" name="object 37">
            <a:extLst>
              <a:ext uri="{FF2B5EF4-FFF2-40B4-BE49-F238E27FC236}">
                <a16:creationId xmlns:a16="http://schemas.microsoft.com/office/drawing/2014/main" id="{3C73EF7B-1C98-43D7-902F-0C60700970B2}"/>
              </a:ext>
            </a:extLst>
          </p:cNvPr>
          <p:cNvSpPr>
            <a:spLocks/>
          </p:cNvSpPr>
          <p:nvPr/>
        </p:nvSpPr>
        <p:spPr bwMode="auto">
          <a:xfrm>
            <a:off x="3327716" y="1503436"/>
            <a:ext cx="455613" cy="207962"/>
          </a:xfrm>
          <a:custGeom>
            <a:avLst/>
            <a:gdLst>
              <a:gd name="T0" fmla="*/ 415468 w 455442"/>
              <a:gd name="T1" fmla="*/ 0 h 207505"/>
              <a:gd name="T2" fmla="*/ 17552 w 455442"/>
              <a:gd name="T3" fmla="*/ 133446 h 207505"/>
              <a:gd name="T4" fmla="*/ 0 w 455442"/>
              <a:gd name="T5" fmla="*/ 161018 h 207505"/>
              <a:gd name="T6" fmla="*/ 118 w 455442"/>
              <a:gd name="T7" fmla="*/ 174129 h 207505"/>
              <a:gd name="T8" fmla="*/ 3886 w 455442"/>
              <a:gd name="T9" fmla="*/ 188715 h 207505"/>
              <a:gd name="T10" fmla="*/ 12841 w 455442"/>
              <a:gd name="T11" fmla="*/ 198797 h 207505"/>
              <a:gd name="T12" fmla="*/ 24455 w 455442"/>
              <a:gd name="T13" fmla="*/ 205239 h 207505"/>
              <a:gd name="T14" fmla="*/ 37650 w 455442"/>
              <a:gd name="T15" fmla="*/ 207505 h 207505"/>
              <a:gd name="T16" fmla="*/ 41879 w 455442"/>
              <a:gd name="T17" fmla="*/ 207505 h 207505"/>
              <a:gd name="T18" fmla="*/ 428886 w 455442"/>
              <a:gd name="T19" fmla="*/ 77275 h 207505"/>
              <a:gd name="T20" fmla="*/ 455442 w 455442"/>
              <a:gd name="T21" fmla="*/ 39374 h 207505"/>
              <a:gd name="T22" fmla="*/ 453299 w 455442"/>
              <a:gd name="T23" fmla="*/ 26800 h 207505"/>
              <a:gd name="T24" fmla="*/ 447319 w 455442"/>
              <a:gd name="T25" fmla="*/ 15623 h 207505"/>
              <a:gd name="T26" fmla="*/ 438471 w 455442"/>
              <a:gd name="T27" fmla="*/ 7161 h 207505"/>
              <a:gd name="T28" fmla="*/ 427578 w 455442"/>
              <a:gd name="T29" fmla="*/ 1819 h 207505"/>
              <a:gd name="T30" fmla="*/ 415468 w 455442"/>
              <a:gd name="T31" fmla="*/ 0 h 207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5442" h="207505">
                <a:moveTo>
                  <a:pt x="415468" y="0"/>
                </a:moveTo>
                <a:lnTo>
                  <a:pt x="17552" y="133446"/>
                </a:lnTo>
                <a:lnTo>
                  <a:pt x="0" y="161018"/>
                </a:lnTo>
                <a:lnTo>
                  <a:pt x="118" y="174129"/>
                </a:lnTo>
                <a:lnTo>
                  <a:pt x="3886" y="188715"/>
                </a:lnTo>
                <a:lnTo>
                  <a:pt x="12841" y="198797"/>
                </a:lnTo>
                <a:lnTo>
                  <a:pt x="24455" y="205239"/>
                </a:lnTo>
                <a:lnTo>
                  <a:pt x="37650" y="207505"/>
                </a:lnTo>
                <a:lnTo>
                  <a:pt x="41879" y="207505"/>
                </a:lnTo>
                <a:lnTo>
                  <a:pt x="428886" y="77275"/>
                </a:lnTo>
                <a:lnTo>
                  <a:pt x="455442" y="39374"/>
                </a:lnTo>
                <a:lnTo>
                  <a:pt x="453299" y="26800"/>
                </a:lnTo>
                <a:lnTo>
                  <a:pt x="447319" y="15623"/>
                </a:lnTo>
                <a:lnTo>
                  <a:pt x="438471" y="7161"/>
                </a:lnTo>
                <a:lnTo>
                  <a:pt x="427578" y="1819"/>
                </a:lnTo>
                <a:lnTo>
                  <a:pt x="41546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9" name="object 38">
            <a:extLst>
              <a:ext uri="{FF2B5EF4-FFF2-40B4-BE49-F238E27FC236}">
                <a16:creationId xmlns:a16="http://schemas.microsoft.com/office/drawing/2014/main" id="{DD985D93-3D48-4B67-A011-4416DED1DDAA}"/>
              </a:ext>
            </a:extLst>
          </p:cNvPr>
          <p:cNvSpPr>
            <a:spLocks/>
          </p:cNvSpPr>
          <p:nvPr/>
        </p:nvSpPr>
        <p:spPr bwMode="auto">
          <a:xfrm>
            <a:off x="3469481" y="2182019"/>
            <a:ext cx="476250" cy="96837"/>
          </a:xfrm>
          <a:custGeom>
            <a:avLst/>
            <a:gdLst>
              <a:gd name="T0" fmla="*/ 28752 w 477413"/>
              <a:gd name="T1" fmla="*/ 0 h 96033"/>
              <a:gd name="T2" fmla="*/ 17552 w 477413"/>
              <a:gd name="T3" fmla="*/ 5517 h 96033"/>
              <a:gd name="T4" fmla="*/ 8540 w 477413"/>
              <a:gd name="T5" fmla="*/ 14914 h 96033"/>
              <a:gd name="T6" fmla="*/ 2445 w 477413"/>
              <a:gd name="T7" fmla="*/ 27888 h 96033"/>
              <a:gd name="T8" fmla="*/ 0 w 477413"/>
              <a:gd name="T9" fmla="*/ 44134 h 96033"/>
              <a:gd name="T10" fmla="*/ 4285 w 477413"/>
              <a:gd name="T11" fmla="*/ 57115 h 96033"/>
              <a:gd name="T12" fmla="*/ 37557 w 477413"/>
              <a:gd name="T13" fmla="*/ 78063 h 96033"/>
              <a:gd name="T14" fmla="*/ 436287 w 477413"/>
              <a:gd name="T15" fmla="*/ 95983 h 96033"/>
              <a:gd name="T16" fmla="*/ 438103 w 477413"/>
              <a:gd name="T17" fmla="*/ 96033 h 96033"/>
              <a:gd name="T18" fmla="*/ 447653 w 477413"/>
              <a:gd name="T19" fmla="*/ 94842 h 96033"/>
              <a:gd name="T20" fmla="*/ 459254 w 477413"/>
              <a:gd name="T21" fmla="*/ 89537 h 96033"/>
              <a:gd name="T22" fmla="*/ 468588 w 477413"/>
              <a:gd name="T23" fmla="*/ 80212 h 96033"/>
              <a:gd name="T24" fmla="*/ 474894 w 477413"/>
              <a:gd name="T25" fmla="*/ 67117 h 96033"/>
              <a:gd name="T26" fmla="*/ 477413 w 477413"/>
              <a:gd name="T27" fmla="*/ 50501 h 96033"/>
              <a:gd name="T28" fmla="*/ 473128 w 477413"/>
              <a:gd name="T29" fmla="*/ 37523 h 96033"/>
              <a:gd name="T30" fmla="*/ 464881 w 477413"/>
              <a:gd name="T31" fmla="*/ 26928 h 96033"/>
              <a:gd name="T32" fmla="*/ 453511 w 477413"/>
              <a:gd name="T33" fmla="*/ 19636 h 96033"/>
              <a:gd name="T34" fmla="*/ 439855 w 477413"/>
              <a:gd name="T35" fmla="*/ 16569 h 96033"/>
              <a:gd name="T36" fmla="*/ 28752 w 477413"/>
              <a:gd name="T37" fmla="*/ 0 h 96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7413" h="96033">
                <a:moveTo>
                  <a:pt x="28752" y="0"/>
                </a:moveTo>
                <a:lnTo>
                  <a:pt x="17552" y="5517"/>
                </a:lnTo>
                <a:lnTo>
                  <a:pt x="8540" y="14914"/>
                </a:lnTo>
                <a:lnTo>
                  <a:pt x="2445" y="27888"/>
                </a:lnTo>
                <a:lnTo>
                  <a:pt x="0" y="44134"/>
                </a:lnTo>
                <a:lnTo>
                  <a:pt x="4285" y="57115"/>
                </a:lnTo>
                <a:lnTo>
                  <a:pt x="37557" y="78063"/>
                </a:lnTo>
                <a:lnTo>
                  <a:pt x="436287" y="95983"/>
                </a:lnTo>
                <a:lnTo>
                  <a:pt x="438103" y="96033"/>
                </a:lnTo>
                <a:lnTo>
                  <a:pt x="447653" y="94842"/>
                </a:lnTo>
                <a:lnTo>
                  <a:pt x="459254" y="89537"/>
                </a:lnTo>
                <a:lnTo>
                  <a:pt x="468588" y="80212"/>
                </a:lnTo>
                <a:lnTo>
                  <a:pt x="474894" y="67117"/>
                </a:lnTo>
                <a:lnTo>
                  <a:pt x="477413" y="50501"/>
                </a:lnTo>
                <a:lnTo>
                  <a:pt x="473128" y="37523"/>
                </a:lnTo>
                <a:lnTo>
                  <a:pt x="464881" y="26928"/>
                </a:lnTo>
                <a:lnTo>
                  <a:pt x="453511" y="19636"/>
                </a:lnTo>
                <a:lnTo>
                  <a:pt x="439855" y="16569"/>
                </a:lnTo>
                <a:lnTo>
                  <a:pt x="287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10" name="object 39">
            <a:extLst>
              <a:ext uri="{FF2B5EF4-FFF2-40B4-BE49-F238E27FC236}">
                <a16:creationId xmlns:a16="http://schemas.microsoft.com/office/drawing/2014/main" id="{B99275F2-D4C7-43D5-92CD-F082F4D3006E}"/>
              </a:ext>
            </a:extLst>
          </p:cNvPr>
          <p:cNvSpPr>
            <a:spLocks/>
          </p:cNvSpPr>
          <p:nvPr/>
        </p:nvSpPr>
        <p:spPr bwMode="auto">
          <a:xfrm>
            <a:off x="3372506" y="2604220"/>
            <a:ext cx="417512" cy="290513"/>
          </a:xfrm>
          <a:custGeom>
            <a:avLst/>
            <a:gdLst>
              <a:gd name="T0" fmla="*/ 34488 w 417618"/>
              <a:gd name="T1" fmla="*/ 0 h 290506"/>
              <a:gd name="T2" fmla="*/ 566 w 417618"/>
              <a:gd name="T3" fmla="*/ 31469 h 290506"/>
              <a:gd name="T4" fmla="*/ 0 w 417618"/>
              <a:gd name="T5" fmla="*/ 43340 h 290506"/>
              <a:gd name="T6" fmla="*/ 2926 w 417618"/>
              <a:gd name="T7" fmla="*/ 54770 h 290506"/>
              <a:gd name="T8" fmla="*/ 9153 w 417618"/>
              <a:gd name="T9" fmla="*/ 64937 h 290506"/>
              <a:gd name="T10" fmla="*/ 18490 w 417618"/>
              <a:gd name="T11" fmla="*/ 73019 h 290506"/>
              <a:gd name="T12" fmla="*/ 363549 w 417618"/>
              <a:gd name="T13" fmla="*/ 288563 h 290506"/>
              <a:gd name="T14" fmla="*/ 370839 w 417618"/>
              <a:gd name="T15" fmla="*/ 290506 h 290506"/>
              <a:gd name="T16" fmla="*/ 378027 w 417618"/>
              <a:gd name="T17" fmla="*/ 290506 h 290506"/>
              <a:gd name="T18" fmla="*/ 412804 w 417618"/>
              <a:gd name="T19" fmla="*/ 270084 h 290506"/>
              <a:gd name="T20" fmla="*/ 417618 w 417618"/>
              <a:gd name="T21" fmla="*/ 246718 h 290506"/>
              <a:gd name="T22" fmla="*/ 414693 w 417618"/>
              <a:gd name="T23" fmla="*/ 235287 h 290506"/>
              <a:gd name="T24" fmla="*/ 57386 w 417618"/>
              <a:gd name="T25" fmla="*/ 3780 h 290506"/>
              <a:gd name="T26" fmla="*/ 34488 w 417618"/>
              <a:gd name="T27" fmla="*/ 0 h 290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7618" h="290506">
                <a:moveTo>
                  <a:pt x="34488" y="0"/>
                </a:moveTo>
                <a:lnTo>
                  <a:pt x="566" y="31469"/>
                </a:lnTo>
                <a:lnTo>
                  <a:pt x="0" y="43340"/>
                </a:lnTo>
                <a:lnTo>
                  <a:pt x="2926" y="54770"/>
                </a:lnTo>
                <a:lnTo>
                  <a:pt x="9153" y="64937"/>
                </a:lnTo>
                <a:lnTo>
                  <a:pt x="18490" y="73019"/>
                </a:lnTo>
                <a:lnTo>
                  <a:pt x="363549" y="288563"/>
                </a:lnTo>
                <a:lnTo>
                  <a:pt x="370839" y="290506"/>
                </a:lnTo>
                <a:lnTo>
                  <a:pt x="378027" y="290506"/>
                </a:lnTo>
                <a:lnTo>
                  <a:pt x="412804" y="270084"/>
                </a:lnTo>
                <a:lnTo>
                  <a:pt x="417618" y="246718"/>
                </a:lnTo>
                <a:lnTo>
                  <a:pt x="414693" y="235287"/>
                </a:lnTo>
                <a:lnTo>
                  <a:pt x="57386" y="3780"/>
                </a:lnTo>
                <a:lnTo>
                  <a:pt x="3448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pic>
        <p:nvPicPr>
          <p:cNvPr id="11" name="Picture 10" descr="unicef_logo">
            <a:extLst>
              <a:ext uri="{FF2B5EF4-FFF2-40B4-BE49-F238E27FC236}">
                <a16:creationId xmlns:a16="http://schemas.microsoft.com/office/drawing/2014/main" id="{D0CE8A2F-B2DB-4815-8E6F-B4E4E9522316}"/>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229965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3281-C698-4005-9B7E-6F5C50DBA54E}"/>
              </a:ext>
            </a:extLst>
          </p:cNvPr>
          <p:cNvSpPr>
            <a:spLocks noGrp="1"/>
          </p:cNvSpPr>
          <p:nvPr>
            <p:ph type="title"/>
          </p:nvPr>
        </p:nvSpPr>
        <p:spPr>
          <a:xfrm>
            <a:off x="337456" y="347371"/>
            <a:ext cx="11487600" cy="993158"/>
          </a:xfrm>
          <a:solidFill>
            <a:schemeClr val="accent2">
              <a:lumMod val="60000"/>
              <a:lumOff val="40000"/>
            </a:schemeClr>
          </a:solidFill>
        </p:spPr>
        <p:txBody>
          <a:bodyPr/>
          <a:lstStyle/>
          <a:p>
            <a:r>
              <a:rPr lang="en-US" dirty="0"/>
              <a:t>Listen (Actively) - </a:t>
            </a:r>
            <a:r>
              <a:rPr lang="en-US" dirty="0">
                <a:solidFill>
                  <a:srgbClr val="000000"/>
                </a:solidFill>
              </a:rPr>
              <a:t> </a:t>
            </a:r>
            <a:r>
              <a:rPr lang="en-US" dirty="0" err="1">
                <a:solidFill>
                  <a:schemeClr val="accent2">
                    <a:lumMod val="75000"/>
                  </a:schemeClr>
                </a:solidFill>
              </a:rPr>
              <a:t>Fanongo</a:t>
            </a:r>
            <a:r>
              <a:rPr lang="en-US" dirty="0">
                <a:solidFill>
                  <a:schemeClr val="accent2">
                    <a:lumMod val="75000"/>
                  </a:schemeClr>
                </a:solidFill>
              </a:rPr>
              <a:t> </a:t>
            </a:r>
            <a:r>
              <a:rPr lang="en-US" dirty="0" err="1">
                <a:solidFill>
                  <a:schemeClr val="accent2">
                    <a:lumMod val="75000"/>
                  </a:schemeClr>
                </a:solidFill>
              </a:rPr>
              <a:t>Tokanga</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77BD6CBE-4B8B-4CD3-8352-3530D8CE63D7}"/>
              </a:ext>
            </a:extLst>
          </p:cNvPr>
          <p:cNvSpPr>
            <a:spLocks noGrp="1"/>
          </p:cNvSpPr>
          <p:nvPr>
            <p:ph idx="1"/>
          </p:nvPr>
        </p:nvSpPr>
        <p:spPr>
          <a:xfrm>
            <a:off x="337456" y="1660124"/>
            <a:ext cx="11487600" cy="4516839"/>
          </a:xfrm>
        </p:spPr>
        <p:txBody>
          <a:bodyPr vert="horz" lIns="91440" tIns="45720" rIns="91440" bIns="45720" rtlCol="0" anchor="t">
            <a:normAutofit fontScale="92500"/>
          </a:bodyPr>
          <a:lstStyle/>
          <a:p>
            <a:r>
              <a:rPr lang="en-US" dirty="0">
                <a:solidFill>
                  <a:schemeClr val="accent2">
                    <a:lumMod val="75000"/>
                  </a:schemeClr>
                </a:solidFill>
              </a:rPr>
              <a:t>‘</a:t>
            </a:r>
            <a:r>
              <a:rPr lang="en-US" dirty="0" err="1">
                <a:solidFill>
                  <a:schemeClr val="accent2">
                    <a:lumMod val="75000"/>
                  </a:schemeClr>
                </a:solidFill>
              </a:rPr>
              <a:t>Oua</a:t>
            </a:r>
            <a:r>
              <a:rPr lang="en-US" dirty="0">
                <a:solidFill>
                  <a:schemeClr val="accent2">
                    <a:lumMod val="75000"/>
                  </a:schemeClr>
                </a:solidFill>
              </a:rPr>
              <a:t> ‘e </a:t>
            </a:r>
            <a:r>
              <a:rPr lang="en-US" dirty="0" err="1">
                <a:solidFill>
                  <a:schemeClr val="accent2">
                    <a:lumMod val="75000"/>
                  </a:schemeClr>
                </a:solidFill>
              </a:rPr>
              <a:t>hamumu</a:t>
            </a:r>
            <a:r>
              <a:rPr lang="en-US" dirty="0">
                <a:solidFill>
                  <a:schemeClr val="accent2">
                    <a:lumMod val="75000"/>
                  </a:schemeClr>
                </a:solidFill>
              </a:rPr>
              <a:t>, </a:t>
            </a:r>
            <a:r>
              <a:rPr lang="en-US" dirty="0" err="1">
                <a:solidFill>
                  <a:schemeClr val="accent2">
                    <a:lumMod val="75000"/>
                  </a:schemeClr>
                </a:solidFill>
              </a:rPr>
              <a:t>faka‘ai‘ai</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falala</a:t>
            </a:r>
            <a:r>
              <a:rPr lang="en-US" dirty="0">
                <a:solidFill>
                  <a:schemeClr val="accent2">
                    <a:lumMod val="75000"/>
                  </a:schemeClr>
                </a:solidFill>
              </a:rPr>
              <a:t> </a:t>
            </a:r>
            <a:r>
              <a:rPr lang="en-US" dirty="0" err="1">
                <a:solidFill>
                  <a:schemeClr val="accent2">
                    <a:lumMod val="75000"/>
                  </a:schemeClr>
                </a:solidFill>
              </a:rPr>
              <a:t>mai</a:t>
            </a:r>
            <a:r>
              <a:rPr lang="en-US" dirty="0">
                <a:solidFill>
                  <a:schemeClr val="accent2">
                    <a:lumMod val="75000"/>
                  </a:schemeClr>
                </a:solidFill>
              </a:rPr>
              <a:t> </a:t>
            </a:r>
            <a:r>
              <a:rPr lang="en-US" dirty="0" err="1">
                <a:solidFill>
                  <a:schemeClr val="accent2">
                    <a:lumMod val="75000"/>
                  </a:schemeClr>
                </a:solidFill>
              </a:rPr>
              <a:t>kiate</a:t>
            </a:r>
            <a:r>
              <a:rPr lang="en-US" dirty="0">
                <a:solidFill>
                  <a:schemeClr val="accent2">
                    <a:lumMod val="75000"/>
                  </a:schemeClr>
                </a:solidFill>
              </a:rPr>
              <a:t> </a:t>
            </a:r>
            <a:r>
              <a:rPr lang="en-US" dirty="0" err="1">
                <a:solidFill>
                  <a:schemeClr val="accent2">
                    <a:lumMod val="75000"/>
                  </a:schemeClr>
                </a:solidFill>
              </a:rPr>
              <a:t>koe</a:t>
            </a:r>
            <a:r>
              <a:rPr lang="en-US" dirty="0">
                <a:solidFill>
                  <a:schemeClr val="accent2">
                    <a:lumMod val="75000"/>
                  </a:schemeClr>
                </a:solidFill>
              </a:rPr>
              <a:t>, pea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fiema‘u</a:t>
            </a:r>
            <a:r>
              <a:rPr lang="en-US" dirty="0">
                <a:solidFill>
                  <a:schemeClr val="accent2">
                    <a:lumMod val="75000"/>
                  </a:schemeClr>
                </a:solidFill>
              </a:rPr>
              <a:t> e </a:t>
            </a:r>
            <a:r>
              <a:rPr lang="en-US" dirty="0" err="1">
                <a:solidFill>
                  <a:schemeClr val="accent2">
                    <a:lumMod val="75000"/>
                  </a:schemeClr>
                </a:solidFill>
              </a:rPr>
              <a:t>taimi</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ki </a:t>
            </a:r>
            <a:r>
              <a:rPr lang="en-US" dirty="0" err="1">
                <a:solidFill>
                  <a:schemeClr val="accent2">
                    <a:lumMod val="75000"/>
                  </a:schemeClr>
                </a:solidFill>
              </a:rPr>
              <a:t>heni</a:t>
            </a:r>
            <a:r>
              <a:rPr lang="en-US" dirty="0">
                <a:solidFill>
                  <a:schemeClr val="accent2">
                    <a:lumMod val="75000"/>
                  </a:schemeClr>
                </a:solidFill>
              </a:rPr>
              <a:t>.</a:t>
            </a:r>
          </a:p>
          <a:p>
            <a:r>
              <a:rPr lang="en-US" dirty="0">
                <a:solidFill>
                  <a:schemeClr val="accent2">
                    <a:lumMod val="75000"/>
                  </a:schemeClr>
                </a:solidFill>
              </a:rPr>
              <a:t>Kumi ha </a:t>
            </a:r>
            <a:r>
              <a:rPr lang="en-US" dirty="0" err="1">
                <a:solidFill>
                  <a:schemeClr val="accent2">
                    <a:lumMod val="75000"/>
                  </a:schemeClr>
                </a:solidFill>
              </a:rPr>
              <a:t>fakamatala</a:t>
            </a:r>
            <a:r>
              <a:rPr lang="en-US" dirty="0">
                <a:solidFill>
                  <a:schemeClr val="accent2">
                    <a:lumMod val="75000"/>
                  </a:schemeClr>
                </a:solidFill>
              </a:rPr>
              <a:t> ki he </a:t>
            </a:r>
            <a:r>
              <a:rPr lang="en-US" dirty="0" err="1">
                <a:solidFill>
                  <a:schemeClr val="accent2">
                    <a:lumMod val="75000"/>
                  </a:schemeClr>
                </a:solidFill>
              </a:rPr>
              <a:t>me‘a</a:t>
            </a:r>
            <a:r>
              <a:rPr lang="en-US" dirty="0">
                <a:solidFill>
                  <a:schemeClr val="accent2">
                    <a:lumMod val="75000"/>
                  </a:schemeClr>
                </a:solidFill>
              </a:rPr>
              <a:t> ne </a:t>
            </a:r>
            <a:r>
              <a:rPr lang="en-US" dirty="0" err="1">
                <a:solidFill>
                  <a:schemeClr val="accent2">
                    <a:lumMod val="75000"/>
                  </a:schemeClr>
                </a:solidFill>
              </a:rPr>
              <a:t>hokó</a:t>
            </a:r>
            <a:r>
              <a:rPr lang="en-US" dirty="0">
                <a:solidFill>
                  <a:schemeClr val="accent2">
                    <a:lumMod val="75000"/>
                  </a:schemeClr>
                </a:solidFill>
              </a:rPr>
              <a:t> (‘eke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fehu‘i</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lava ‘o </a:t>
            </a:r>
            <a:r>
              <a:rPr lang="en-US" dirty="0" err="1">
                <a:solidFill>
                  <a:schemeClr val="accent2">
                    <a:lumMod val="75000"/>
                  </a:schemeClr>
                </a:solidFill>
              </a:rPr>
              <a:t>talanoa</a:t>
            </a:r>
            <a:r>
              <a:rPr lang="en-US" dirty="0">
                <a:solidFill>
                  <a:schemeClr val="accent2">
                    <a:lumMod val="75000"/>
                  </a:schemeClr>
                </a:solidFill>
              </a:rPr>
              <a:t> ai).</a:t>
            </a:r>
            <a:endParaRPr lang="en-US" dirty="0">
              <a:solidFill>
                <a:schemeClr val="accent2">
                  <a:lumMod val="75000"/>
                </a:schemeClr>
              </a:solidFill>
              <a:cs typeface="Calibri"/>
            </a:endParaRPr>
          </a:p>
          <a:p>
            <a:r>
              <a:rPr lang="en-US" dirty="0">
                <a:solidFill>
                  <a:schemeClr val="accent2">
                    <a:lumMod val="75000"/>
                  </a:schemeClr>
                </a:solidFill>
              </a:rPr>
              <a:t>‘</a:t>
            </a:r>
            <a:r>
              <a:rPr lang="en-US" dirty="0" err="1">
                <a:solidFill>
                  <a:schemeClr val="accent2">
                    <a:lumMod val="75000"/>
                  </a:schemeClr>
                </a:solidFill>
              </a:rPr>
              <a:t>Oua</a:t>
            </a:r>
            <a:r>
              <a:rPr lang="en-US" dirty="0">
                <a:solidFill>
                  <a:schemeClr val="accent2">
                    <a:lumMod val="75000"/>
                  </a:schemeClr>
                </a:solidFill>
              </a:rPr>
              <a:t> ‘e </a:t>
            </a:r>
            <a:r>
              <a:rPr lang="en-US" dirty="0" err="1">
                <a:solidFill>
                  <a:schemeClr val="accent2">
                    <a:lumMod val="75000"/>
                  </a:schemeClr>
                </a:solidFill>
              </a:rPr>
              <a:t>hoha‘a</a:t>
            </a:r>
            <a:r>
              <a:rPr lang="en-US" dirty="0">
                <a:solidFill>
                  <a:schemeClr val="accent2">
                    <a:lumMod val="75000"/>
                  </a:schemeClr>
                </a:solidFill>
              </a:rPr>
              <a:t>, ‘</a:t>
            </a:r>
            <a:r>
              <a:rPr lang="en-US" dirty="0" err="1">
                <a:solidFill>
                  <a:schemeClr val="accent2">
                    <a:lumMod val="75000"/>
                  </a:schemeClr>
                </a:solidFill>
              </a:rPr>
              <a:t>oua</a:t>
            </a:r>
            <a:r>
              <a:rPr lang="en-US" dirty="0">
                <a:solidFill>
                  <a:schemeClr val="accent2">
                    <a:lumMod val="75000"/>
                  </a:schemeClr>
                </a:solidFill>
              </a:rPr>
              <a:t> ‘e </a:t>
            </a:r>
            <a:r>
              <a:rPr lang="en-US" dirty="0" err="1">
                <a:solidFill>
                  <a:schemeClr val="accent2">
                    <a:lumMod val="75000"/>
                  </a:schemeClr>
                </a:solidFill>
              </a:rPr>
              <a:t>fu‘u</a:t>
            </a:r>
            <a:r>
              <a:rPr lang="en-US" dirty="0">
                <a:solidFill>
                  <a:schemeClr val="accent2">
                    <a:lumMod val="75000"/>
                  </a:schemeClr>
                </a:solidFill>
              </a:rPr>
              <a:t> ‘eke </a:t>
            </a:r>
            <a:r>
              <a:rPr lang="en-US" dirty="0" err="1">
                <a:solidFill>
                  <a:schemeClr val="accent2">
                    <a:lumMod val="75000"/>
                  </a:schemeClr>
                </a:solidFill>
              </a:rPr>
              <a:t>faka‘auliliki</a:t>
            </a:r>
            <a:r>
              <a:rPr lang="en-US" dirty="0">
                <a:solidFill>
                  <a:schemeClr val="accent2">
                    <a:lumMod val="75000"/>
                  </a:schemeClr>
                </a:solidFill>
              </a:rPr>
              <a:t>.</a:t>
            </a:r>
            <a:endParaRPr lang="en-US" dirty="0">
              <a:solidFill>
                <a:schemeClr val="accent2">
                  <a:lumMod val="75000"/>
                </a:schemeClr>
              </a:solidFill>
              <a:cs typeface="Calibri"/>
            </a:endParaRPr>
          </a:p>
          <a:p>
            <a:r>
              <a:rPr lang="en-US" dirty="0">
                <a:solidFill>
                  <a:schemeClr val="accent2">
                    <a:lumMod val="75000"/>
                  </a:schemeClr>
                </a:solidFill>
              </a:rPr>
              <a:t>Lea </a:t>
            </a:r>
            <a:r>
              <a:rPr lang="en-US" dirty="0" err="1">
                <a:solidFill>
                  <a:schemeClr val="accent2">
                    <a:lumMod val="75000"/>
                  </a:schemeClr>
                </a:solidFill>
              </a:rPr>
              <a:t>māmālie</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fiemālie</a:t>
            </a:r>
            <a:r>
              <a:rPr lang="en-US" dirty="0">
                <a:solidFill>
                  <a:schemeClr val="accent2">
                    <a:lumMod val="75000"/>
                  </a:schemeClr>
                </a:solidFill>
              </a:rPr>
              <a:t>.</a:t>
            </a:r>
            <a:endParaRPr lang="en-US" dirty="0">
              <a:solidFill>
                <a:schemeClr val="accent2">
                  <a:lumMod val="75000"/>
                </a:schemeClr>
              </a:solidFill>
              <a:cs typeface="Calibri"/>
            </a:endParaRPr>
          </a:p>
          <a:p>
            <a:r>
              <a:rPr lang="en-US" dirty="0" err="1">
                <a:solidFill>
                  <a:schemeClr val="accent2">
                    <a:lumMod val="75000"/>
                  </a:schemeClr>
                </a:solidFill>
              </a:rPr>
              <a:t>Fanongo</a:t>
            </a:r>
            <a:r>
              <a:rPr lang="en-US" dirty="0">
                <a:solidFill>
                  <a:schemeClr val="accent2">
                    <a:lumMod val="75000"/>
                  </a:schemeClr>
                </a:solidFill>
              </a:rPr>
              <a:t> </a:t>
            </a:r>
            <a:r>
              <a:rPr lang="en-US" dirty="0" err="1">
                <a:solidFill>
                  <a:schemeClr val="accent2">
                    <a:lumMod val="75000"/>
                  </a:schemeClr>
                </a:solidFill>
              </a:rPr>
              <a:t>tokanga</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sio</a:t>
            </a:r>
            <a:r>
              <a:rPr lang="en-US" dirty="0">
                <a:solidFill>
                  <a:schemeClr val="accent2">
                    <a:lumMod val="75000"/>
                  </a:schemeClr>
                </a:solidFill>
              </a:rPr>
              <a:t> </a:t>
            </a:r>
            <a:r>
              <a:rPr lang="en-US" dirty="0" err="1">
                <a:solidFill>
                  <a:schemeClr val="accent2">
                    <a:lumMod val="75000"/>
                  </a:schemeClr>
                </a:solidFill>
              </a:rPr>
              <a:t>tokanga</a:t>
            </a:r>
            <a:r>
              <a:rPr lang="en-US" dirty="0">
                <a:solidFill>
                  <a:schemeClr val="accent2">
                    <a:lumMod val="75000"/>
                  </a:schemeClr>
                </a:solidFill>
              </a:rPr>
              <a:t>.</a:t>
            </a:r>
            <a:endParaRPr lang="en-US" dirty="0">
              <a:solidFill>
                <a:schemeClr val="accent2">
                  <a:lumMod val="75000"/>
                </a:schemeClr>
              </a:solidFill>
              <a:cs typeface="Calibri"/>
            </a:endParaRPr>
          </a:p>
          <a:p>
            <a:r>
              <a:rPr lang="en-US" dirty="0" err="1">
                <a:solidFill>
                  <a:schemeClr val="accent2">
                    <a:lumMod val="75000"/>
                  </a:schemeClr>
                </a:solidFill>
              </a:rPr>
              <a:t>Faka‘apa‘apa</a:t>
            </a:r>
            <a:r>
              <a:rPr lang="en-US" dirty="0">
                <a:solidFill>
                  <a:schemeClr val="accent2">
                    <a:lumMod val="75000"/>
                  </a:schemeClr>
                </a:solidFill>
              </a:rPr>
              <a:t> </a:t>
            </a:r>
            <a:r>
              <a:rPr lang="en-US" dirty="0" err="1">
                <a:solidFill>
                  <a:schemeClr val="accent2">
                    <a:lumMod val="75000"/>
                  </a:schemeClr>
                </a:solidFill>
              </a:rPr>
              <a:t>ma‘upē</a:t>
            </a:r>
            <a:r>
              <a:rPr lang="en-US" dirty="0">
                <a:solidFill>
                  <a:schemeClr val="accent2">
                    <a:lumMod val="75000"/>
                  </a:schemeClr>
                </a:solidFill>
              </a:rPr>
              <a:t>, </a:t>
            </a:r>
            <a:r>
              <a:rPr lang="en-US" dirty="0" err="1">
                <a:solidFill>
                  <a:schemeClr val="accent2">
                    <a:lumMod val="75000"/>
                  </a:schemeClr>
                </a:solidFill>
              </a:rPr>
              <a:t>fieongo‘i</a:t>
            </a:r>
            <a:r>
              <a:rPr lang="en-US" dirty="0">
                <a:solidFill>
                  <a:schemeClr val="accent2">
                    <a:lumMod val="75000"/>
                  </a:schemeClr>
                </a:solidFill>
              </a:rPr>
              <a:t>, </a:t>
            </a:r>
            <a:r>
              <a:rPr lang="en-US" dirty="0" err="1">
                <a:solidFill>
                  <a:schemeClr val="accent2">
                    <a:lumMod val="75000"/>
                  </a:schemeClr>
                </a:solidFill>
              </a:rPr>
              <a:t>foaki</a:t>
            </a:r>
            <a:r>
              <a:rPr lang="en-US" dirty="0">
                <a:solidFill>
                  <a:schemeClr val="accent2">
                    <a:lumMod val="75000"/>
                  </a:schemeClr>
                </a:solidFill>
              </a:rPr>
              <a:t> e </a:t>
            </a:r>
            <a:r>
              <a:rPr lang="en-US" dirty="0" err="1">
                <a:solidFill>
                  <a:schemeClr val="accent2">
                    <a:lumMod val="75000"/>
                  </a:schemeClr>
                </a:solidFill>
              </a:rPr>
              <a:t>tokanga</a:t>
            </a:r>
            <a:r>
              <a:rPr lang="en-US" dirty="0">
                <a:solidFill>
                  <a:schemeClr val="accent2">
                    <a:lumMod val="75000"/>
                  </a:schemeClr>
                </a:solidFill>
              </a:rPr>
              <a:t> ki he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ongo</a:t>
            </a:r>
            <a:r>
              <a:rPr lang="en-US" dirty="0">
                <a:solidFill>
                  <a:schemeClr val="accent2">
                    <a:lumMod val="75000"/>
                  </a:schemeClr>
                </a:solidFill>
              </a:rPr>
              <a:t> ‘</a:t>
            </a:r>
            <a:r>
              <a:rPr lang="en-US" dirty="0" err="1">
                <a:solidFill>
                  <a:schemeClr val="accent2">
                    <a:lumMod val="75000"/>
                  </a:schemeClr>
                </a:solidFill>
              </a:rPr>
              <a:t>i</a:t>
            </a:r>
            <a:r>
              <a:rPr lang="en-US" dirty="0">
                <a:solidFill>
                  <a:schemeClr val="accent2">
                    <a:lumMod val="75000"/>
                  </a:schemeClr>
                </a:solidFill>
              </a:rPr>
              <a:t> </a:t>
            </a:r>
            <a:r>
              <a:rPr lang="en-US" dirty="0" err="1">
                <a:solidFill>
                  <a:schemeClr val="accent2">
                    <a:lumMod val="75000"/>
                  </a:schemeClr>
                </a:solidFill>
              </a:rPr>
              <a:t>honau</a:t>
            </a:r>
            <a:r>
              <a:rPr lang="en-US" dirty="0">
                <a:solidFill>
                  <a:schemeClr val="accent2">
                    <a:lumMod val="75000"/>
                  </a:schemeClr>
                </a:solidFill>
              </a:rPr>
              <a:t> </a:t>
            </a:r>
            <a:r>
              <a:rPr lang="en-US" dirty="0" err="1">
                <a:solidFill>
                  <a:schemeClr val="accent2">
                    <a:lumMod val="75000"/>
                  </a:schemeClr>
                </a:solidFill>
              </a:rPr>
              <a:t>lotó</a:t>
            </a:r>
            <a:r>
              <a:rPr lang="en-US" dirty="0">
                <a:solidFill>
                  <a:schemeClr val="accent2">
                    <a:lumMod val="75000"/>
                  </a:schemeClr>
                </a:solidFill>
              </a:rPr>
              <a:t>.</a:t>
            </a:r>
            <a:endParaRPr lang="en-US" dirty="0">
              <a:solidFill>
                <a:schemeClr val="accent2">
                  <a:lumMod val="75000"/>
                </a:schemeClr>
              </a:solidFill>
              <a:cs typeface="Calibri"/>
            </a:endParaRPr>
          </a:p>
          <a:p>
            <a:r>
              <a:rPr lang="en-US" dirty="0">
                <a:solidFill>
                  <a:schemeClr val="accent2">
                    <a:lumMod val="75000"/>
                  </a:schemeClr>
                </a:solidFill>
              </a:rPr>
              <a:t>Kole ha </a:t>
            </a:r>
            <a:r>
              <a:rPr lang="en-US" dirty="0" err="1">
                <a:solidFill>
                  <a:schemeClr val="accent2">
                    <a:lumMod val="75000"/>
                  </a:schemeClr>
                </a:solidFill>
              </a:rPr>
              <a:t>ngofua</a:t>
            </a:r>
            <a:r>
              <a:rPr lang="en-US" dirty="0">
                <a:solidFill>
                  <a:schemeClr val="accent2">
                    <a:lumMod val="75000"/>
                  </a:schemeClr>
                </a:solidFill>
              </a:rPr>
              <a:t> </a:t>
            </a:r>
            <a:r>
              <a:rPr lang="en-US" dirty="0" err="1">
                <a:solidFill>
                  <a:schemeClr val="accent2">
                    <a:lumMod val="75000"/>
                  </a:schemeClr>
                </a:solidFill>
              </a:rPr>
              <a:t>mei</a:t>
            </a:r>
            <a:r>
              <a:rPr lang="en-US" dirty="0">
                <a:solidFill>
                  <a:schemeClr val="accent2">
                    <a:lumMod val="75000"/>
                  </a:schemeClr>
                </a:solidFill>
              </a:rPr>
              <a:t> he </a:t>
            </a:r>
            <a:r>
              <a:rPr lang="en-US" dirty="0" err="1">
                <a:solidFill>
                  <a:schemeClr val="accent2">
                    <a:lumMod val="75000"/>
                  </a:schemeClr>
                </a:solidFill>
              </a:rPr>
              <a:t>tauhí</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lava ‘o </a:t>
            </a:r>
            <a:r>
              <a:rPr lang="en-US" dirty="0" err="1">
                <a:solidFill>
                  <a:schemeClr val="accent2">
                    <a:lumMod val="75000"/>
                  </a:schemeClr>
                </a:solidFill>
              </a:rPr>
              <a:t>talanoa</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fānaú</a:t>
            </a:r>
            <a:r>
              <a:rPr lang="en-US" dirty="0">
                <a:solidFill>
                  <a:schemeClr val="accent2">
                    <a:lumMod val="75000"/>
                  </a:schemeClr>
                </a:solidFill>
              </a:rPr>
              <a:t> </a:t>
            </a:r>
            <a:r>
              <a:rPr lang="en-US" dirty="0" err="1">
                <a:solidFill>
                  <a:schemeClr val="accent2">
                    <a:lumMod val="75000"/>
                  </a:schemeClr>
                </a:solidFill>
              </a:rPr>
              <a:t>tautautefito</a:t>
            </a:r>
            <a:r>
              <a:rPr lang="en-US" dirty="0">
                <a:solidFill>
                  <a:schemeClr val="accent2">
                    <a:lumMod val="75000"/>
                  </a:schemeClr>
                </a:solidFill>
              </a:rPr>
              <a:t> </a:t>
            </a:r>
            <a:r>
              <a:rPr lang="en-US" dirty="0" err="1">
                <a:solidFill>
                  <a:schemeClr val="accent2">
                    <a:lumMod val="75000"/>
                  </a:schemeClr>
                </a:solidFill>
              </a:rPr>
              <a:t>kapau</a:t>
            </a:r>
            <a:r>
              <a:rPr lang="en-US" dirty="0">
                <a:solidFill>
                  <a:schemeClr val="accent2">
                    <a:lumMod val="75000"/>
                  </a:schemeClr>
                </a:solidFill>
              </a:rPr>
              <a:t> ko ha </a:t>
            </a:r>
            <a:r>
              <a:rPr lang="en-US" dirty="0" err="1">
                <a:solidFill>
                  <a:schemeClr val="accent2">
                    <a:lumMod val="75000"/>
                  </a:schemeClr>
                </a:solidFill>
              </a:rPr>
              <a:t>talanoa</a:t>
            </a:r>
            <a:r>
              <a:rPr lang="en-US" dirty="0">
                <a:solidFill>
                  <a:schemeClr val="accent2">
                    <a:lumMod val="75000"/>
                  </a:schemeClr>
                </a:solidFill>
              </a:rPr>
              <a:t> ‘e </a:t>
            </a:r>
            <a:r>
              <a:rPr lang="en-US" dirty="0" err="1">
                <a:solidFill>
                  <a:schemeClr val="accent2">
                    <a:lumMod val="75000"/>
                  </a:schemeClr>
                </a:solidFill>
              </a:rPr>
              <a:t>ki‘i</a:t>
            </a:r>
            <a:r>
              <a:rPr lang="en-US" dirty="0">
                <a:solidFill>
                  <a:schemeClr val="accent2">
                    <a:lumMod val="75000"/>
                  </a:schemeClr>
                </a:solidFill>
              </a:rPr>
              <a:t> </a:t>
            </a:r>
            <a:r>
              <a:rPr lang="en-US" dirty="0" err="1">
                <a:solidFill>
                  <a:schemeClr val="accent2">
                    <a:lumMod val="75000"/>
                  </a:schemeClr>
                </a:solidFill>
              </a:rPr>
              <a:t>fuoloa</a:t>
            </a:r>
            <a:r>
              <a:rPr lang="en-US" dirty="0">
                <a:solidFill>
                  <a:schemeClr val="accent2">
                    <a:lumMod val="75000"/>
                  </a:schemeClr>
                </a:solidFill>
              </a:rPr>
              <a:t>.</a:t>
            </a:r>
            <a:endParaRPr lang="en-US" dirty="0">
              <a:solidFill>
                <a:schemeClr val="accent2">
                  <a:lumMod val="75000"/>
                </a:schemeClr>
              </a:solidFill>
              <a:cs typeface="Calibri"/>
            </a:endParaRPr>
          </a:p>
          <a:p>
            <a:endParaRPr lang="en-US" i="1" dirty="0">
              <a:solidFill>
                <a:schemeClr val="accent2">
                  <a:lumMod val="75000"/>
                </a:schemeClr>
              </a:solidFill>
              <a:cs typeface="Calibri"/>
            </a:endParaRPr>
          </a:p>
          <a:p>
            <a:endParaRPr lang="en-US" dirty="0"/>
          </a:p>
        </p:txBody>
      </p:sp>
      <p:pic>
        <p:nvPicPr>
          <p:cNvPr id="4" name="Picture 3" descr="unicef_logo">
            <a:extLst>
              <a:ext uri="{FF2B5EF4-FFF2-40B4-BE49-F238E27FC236}">
                <a16:creationId xmlns:a16="http://schemas.microsoft.com/office/drawing/2014/main" id="{C48570F5-B500-4F40-9629-C37DBE3394F3}"/>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52956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803157edde_0_0"/>
          <p:cNvSpPr txBox="1">
            <a:spLocks noGrp="1"/>
          </p:cNvSpPr>
          <p:nvPr>
            <p:ph type="title"/>
          </p:nvPr>
        </p:nvSpPr>
        <p:spPr>
          <a:xfrm>
            <a:off x="337455" y="372863"/>
            <a:ext cx="11469845" cy="1621078"/>
          </a:xfrm>
          <a:prstGeom prst="rect">
            <a:avLst/>
          </a:prstGeom>
          <a:solidFill>
            <a:schemeClr val="accent2">
              <a:lumMod val="60000"/>
              <a:lumOff val="40000"/>
            </a:schemeClr>
          </a:solidFill>
        </p:spPr>
        <p:txBody>
          <a:bodyPr spcFirstLastPara="1" lIns="91425" tIns="45700" rIns="91425" bIns="45700" anchorCtr="0">
            <a:normAutofit/>
          </a:bodyPr>
          <a:lstStyle/>
          <a:p>
            <a:pPr>
              <a:buSzPts val="1100"/>
            </a:pPr>
            <a:r>
              <a:rPr lang="en-CA" dirty="0">
                <a:solidFill>
                  <a:schemeClr val="accent2">
                    <a:lumMod val="75000"/>
                  </a:schemeClr>
                </a:solidFill>
              </a:rPr>
              <a:t>Ko e </a:t>
            </a:r>
            <a:r>
              <a:rPr lang="en-CA" dirty="0" err="1">
                <a:solidFill>
                  <a:schemeClr val="accent2">
                    <a:lumMod val="75000"/>
                  </a:schemeClr>
                </a:solidFill>
              </a:rPr>
              <a:t>ngaahi</a:t>
            </a:r>
            <a:r>
              <a:rPr lang="en-CA" dirty="0">
                <a:solidFill>
                  <a:schemeClr val="accent2">
                    <a:lumMod val="75000"/>
                  </a:schemeClr>
                </a:solidFill>
              </a:rPr>
              <a:t> </a:t>
            </a:r>
            <a:r>
              <a:rPr lang="en-CA" dirty="0" err="1">
                <a:solidFill>
                  <a:schemeClr val="accent2">
                    <a:lumMod val="75000"/>
                  </a:schemeClr>
                </a:solidFill>
              </a:rPr>
              <a:t>fehu‘i</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tokoni</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toe </a:t>
            </a:r>
            <a:r>
              <a:rPr lang="en-CA" dirty="0" err="1">
                <a:solidFill>
                  <a:schemeClr val="accent2">
                    <a:lumMod val="75000"/>
                  </a:schemeClr>
                </a:solidFill>
              </a:rPr>
              <a:t>talanoa</a:t>
            </a:r>
            <a:r>
              <a:rPr lang="en-CA" dirty="0">
                <a:solidFill>
                  <a:schemeClr val="accent2">
                    <a:lumMod val="75000"/>
                  </a:schemeClr>
                </a:solidFill>
              </a:rPr>
              <a:t> </a:t>
            </a:r>
            <a:r>
              <a:rPr lang="en-CA" dirty="0" err="1">
                <a:solidFill>
                  <a:schemeClr val="accent2">
                    <a:lumMod val="75000"/>
                  </a:schemeClr>
                </a:solidFill>
              </a:rPr>
              <a:t>mo</a:t>
            </a:r>
            <a:r>
              <a:rPr lang="en-CA" dirty="0">
                <a:solidFill>
                  <a:schemeClr val="accent2">
                    <a:lumMod val="75000"/>
                  </a:schemeClr>
                </a:solidFill>
              </a:rPr>
              <a:t> </a:t>
            </a:r>
            <a:r>
              <a:rPr lang="en-CA" dirty="0" err="1">
                <a:solidFill>
                  <a:schemeClr val="accent2">
                    <a:lumMod val="75000"/>
                  </a:schemeClr>
                </a:solidFill>
              </a:rPr>
              <a:t>vahevahe</a:t>
            </a:r>
            <a:r>
              <a:rPr lang="en-CA" dirty="0">
                <a:solidFill>
                  <a:schemeClr val="accent2">
                    <a:lumMod val="75000"/>
                  </a:schemeClr>
                </a:solidFill>
              </a:rPr>
              <a:t> ai e </a:t>
            </a:r>
            <a:r>
              <a:rPr lang="en-CA" dirty="0" err="1">
                <a:solidFill>
                  <a:schemeClr val="accent2">
                    <a:lumMod val="75000"/>
                  </a:schemeClr>
                </a:solidFill>
              </a:rPr>
              <a:t>fānaú</a:t>
            </a:r>
            <a:endParaRPr lang="en-CA" dirty="0">
              <a:solidFill>
                <a:schemeClr val="accent2">
                  <a:lumMod val="75000"/>
                </a:schemeClr>
              </a:solidFill>
            </a:endParaRPr>
          </a:p>
        </p:txBody>
      </p:sp>
      <p:sp>
        <p:nvSpPr>
          <p:cNvPr id="223" name="Google Shape;223;g803157edde_0_0"/>
          <p:cNvSpPr txBox="1">
            <a:spLocks noGrp="1"/>
          </p:cNvSpPr>
          <p:nvPr>
            <p:ph type="body" idx="1"/>
          </p:nvPr>
        </p:nvSpPr>
        <p:spPr>
          <a:xfrm>
            <a:off x="337455" y="2162128"/>
            <a:ext cx="5566194" cy="3795748"/>
          </a:xfrm>
          <a:prstGeom prst="rect">
            <a:avLst/>
          </a:prstGeom>
          <a:solidFill>
            <a:schemeClr val="accent5">
              <a:lumMod val="20000"/>
              <a:lumOff val="80000"/>
            </a:schemeClr>
          </a:solidFill>
        </p:spPr>
        <p:txBody>
          <a:bodyPr spcFirstLastPara="1" lIns="91425" tIns="45700" rIns="91425" bIns="45700" anchorCtr="0">
            <a:normAutofit/>
          </a:bodyPr>
          <a:lstStyle/>
          <a:p>
            <a:pPr>
              <a:spcBef>
                <a:spcPts val="0"/>
              </a:spcBef>
              <a:spcAft>
                <a:spcPts val="600"/>
              </a:spcAft>
              <a:buClr>
                <a:schemeClr val="dk1"/>
              </a:buClr>
              <a:buSzPct val="100000"/>
            </a:pPr>
            <a:r>
              <a:rPr lang="en-US" sz="2400" dirty="0"/>
              <a:t>What happened?  </a:t>
            </a:r>
            <a:r>
              <a:rPr lang="en-US" sz="2400" dirty="0" err="1">
                <a:solidFill>
                  <a:schemeClr val="accent2">
                    <a:lumMod val="75000"/>
                  </a:schemeClr>
                </a:solidFill>
              </a:rPr>
              <a:t>Koe</a:t>
            </a:r>
            <a:r>
              <a:rPr lang="en-US" sz="2400" dirty="0">
                <a:solidFill>
                  <a:schemeClr val="accent2">
                    <a:lumMod val="75000"/>
                  </a:schemeClr>
                </a:solidFill>
              </a:rPr>
              <a:t> </a:t>
            </a:r>
            <a:r>
              <a:rPr lang="en-US" sz="2400" dirty="0" err="1">
                <a:solidFill>
                  <a:schemeClr val="accent2">
                    <a:lumMod val="75000"/>
                  </a:schemeClr>
                </a:solidFill>
              </a:rPr>
              <a:t>hā</a:t>
            </a:r>
            <a:r>
              <a:rPr lang="en-US" sz="2400" dirty="0">
                <a:solidFill>
                  <a:schemeClr val="accent2">
                    <a:lumMod val="75000"/>
                  </a:schemeClr>
                </a:solidFill>
              </a:rPr>
              <a:t> e </a:t>
            </a:r>
            <a:r>
              <a:rPr lang="en-US" sz="2400" dirty="0" err="1">
                <a:solidFill>
                  <a:schemeClr val="accent2">
                    <a:lumMod val="75000"/>
                  </a:schemeClr>
                </a:solidFill>
              </a:rPr>
              <a:t>me‘a</a:t>
            </a:r>
            <a:r>
              <a:rPr lang="en-US" sz="2400" dirty="0">
                <a:solidFill>
                  <a:schemeClr val="accent2">
                    <a:lumMod val="75000"/>
                  </a:schemeClr>
                </a:solidFill>
              </a:rPr>
              <a:t> ne </a:t>
            </a:r>
            <a:r>
              <a:rPr lang="en-US" sz="2400" dirty="0" err="1">
                <a:solidFill>
                  <a:schemeClr val="accent2">
                    <a:lumMod val="75000"/>
                  </a:schemeClr>
                </a:solidFill>
              </a:rPr>
              <a:t>hokó</a:t>
            </a:r>
            <a:r>
              <a:rPr lang="en-US" sz="2400" dirty="0">
                <a:solidFill>
                  <a:schemeClr val="accent2">
                    <a:lumMod val="75000"/>
                  </a:schemeClr>
                </a:solidFill>
              </a:rPr>
              <a:t>?</a:t>
            </a:r>
          </a:p>
          <a:p>
            <a:pPr>
              <a:spcBef>
                <a:spcPts val="0"/>
              </a:spcBef>
              <a:spcAft>
                <a:spcPts val="600"/>
              </a:spcAft>
              <a:buClr>
                <a:schemeClr val="dk1"/>
              </a:buClr>
              <a:buSzPct val="100000"/>
            </a:pPr>
            <a:r>
              <a:rPr lang="en-US" sz="2400" dirty="0"/>
              <a:t>How are you feeling?  </a:t>
            </a:r>
            <a:r>
              <a:rPr lang="en-US" sz="2400" dirty="0">
                <a:solidFill>
                  <a:schemeClr val="accent2">
                    <a:lumMod val="75000"/>
                  </a:schemeClr>
                </a:solidFill>
              </a:rPr>
              <a:t>‘</a:t>
            </a:r>
            <a:r>
              <a:rPr lang="en-US" sz="2400" dirty="0" err="1">
                <a:solidFill>
                  <a:schemeClr val="accent2">
                    <a:lumMod val="75000"/>
                  </a:schemeClr>
                </a:solidFill>
              </a:rPr>
              <a:t>Okú</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ongo‘i</a:t>
            </a:r>
            <a:r>
              <a:rPr lang="en-US" sz="2400" dirty="0">
                <a:solidFill>
                  <a:schemeClr val="accent2">
                    <a:lumMod val="75000"/>
                  </a:schemeClr>
                </a:solidFill>
              </a:rPr>
              <a:t> </a:t>
            </a:r>
            <a:r>
              <a:rPr lang="en-US" sz="2400" dirty="0" err="1">
                <a:solidFill>
                  <a:schemeClr val="accent2">
                    <a:lumMod val="75000"/>
                  </a:schemeClr>
                </a:solidFill>
              </a:rPr>
              <a:t>fēfē</a:t>
            </a:r>
            <a:r>
              <a:rPr lang="en-US" sz="2400" dirty="0">
                <a:solidFill>
                  <a:schemeClr val="accent2">
                    <a:lumMod val="75000"/>
                  </a:schemeClr>
                </a:solidFill>
              </a:rPr>
              <a:t>?</a:t>
            </a:r>
          </a:p>
          <a:p>
            <a:pPr>
              <a:spcBef>
                <a:spcPts val="0"/>
              </a:spcBef>
              <a:spcAft>
                <a:spcPts val="600"/>
              </a:spcAft>
              <a:buClr>
                <a:schemeClr val="dk1"/>
              </a:buClr>
              <a:buSzPct val="100000"/>
            </a:pPr>
            <a:r>
              <a:rPr lang="en-US" sz="2400" dirty="0"/>
              <a:t>Where can you go for help?  </a:t>
            </a:r>
            <a:r>
              <a:rPr lang="en-US" sz="2400" dirty="0" err="1">
                <a:solidFill>
                  <a:schemeClr val="accent2">
                    <a:lumMod val="75000"/>
                  </a:schemeClr>
                </a:solidFill>
              </a:rPr>
              <a:t>Te</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kumi</a:t>
            </a:r>
            <a:r>
              <a:rPr lang="en-US" sz="2400" dirty="0">
                <a:solidFill>
                  <a:schemeClr val="accent2">
                    <a:lumMod val="75000"/>
                  </a:schemeClr>
                </a:solidFill>
              </a:rPr>
              <a:t> </a:t>
            </a:r>
            <a:r>
              <a:rPr lang="en-US" sz="2400" dirty="0" err="1">
                <a:solidFill>
                  <a:schemeClr val="accent2">
                    <a:lumMod val="75000"/>
                  </a:schemeClr>
                </a:solidFill>
              </a:rPr>
              <a:t>tokoni</a:t>
            </a:r>
            <a:r>
              <a:rPr lang="en-US" sz="2400" dirty="0">
                <a:solidFill>
                  <a:schemeClr val="accent2">
                    <a:lumMod val="75000"/>
                  </a:schemeClr>
                </a:solidFill>
              </a:rPr>
              <a:t> ki </a:t>
            </a:r>
            <a:r>
              <a:rPr lang="en-US" sz="2400" dirty="0" err="1">
                <a:solidFill>
                  <a:schemeClr val="accent2">
                    <a:lumMod val="75000"/>
                  </a:schemeClr>
                </a:solidFill>
              </a:rPr>
              <a:t>fē</a:t>
            </a:r>
            <a:r>
              <a:rPr lang="en-US" sz="2400" dirty="0">
                <a:solidFill>
                  <a:schemeClr val="accent2">
                    <a:lumMod val="75000"/>
                  </a:schemeClr>
                </a:solidFill>
              </a:rPr>
              <a:t>?</a:t>
            </a:r>
          </a:p>
          <a:p>
            <a:pPr>
              <a:spcBef>
                <a:spcPts val="0"/>
              </a:spcBef>
              <a:spcAft>
                <a:spcPts val="600"/>
              </a:spcAft>
              <a:buClr>
                <a:schemeClr val="dk1"/>
              </a:buClr>
              <a:buSzPct val="100000"/>
            </a:pPr>
            <a:r>
              <a:rPr lang="en-US" sz="2400" dirty="0"/>
              <a:t>Who do you trust?  </a:t>
            </a:r>
            <a:r>
              <a:rPr lang="en-US" sz="2400" dirty="0">
                <a:solidFill>
                  <a:schemeClr val="accent2">
                    <a:lumMod val="75000"/>
                  </a:schemeClr>
                </a:solidFill>
              </a:rPr>
              <a:t>Ko </a:t>
            </a:r>
            <a:r>
              <a:rPr lang="en-US" sz="2400" dirty="0" err="1">
                <a:solidFill>
                  <a:schemeClr val="accent2">
                    <a:lumMod val="75000"/>
                  </a:schemeClr>
                </a:solidFill>
              </a:rPr>
              <a:t>hai</a:t>
            </a:r>
            <a:r>
              <a:rPr lang="en-US" sz="2400" dirty="0">
                <a:solidFill>
                  <a:schemeClr val="accent2">
                    <a:lumMod val="75000"/>
                  </a:schemeClr>
                </a:solidFill>
              </a:rPr>
              <a:t> ‘</a:t>
            </a:r>
            <a:r>
              <a:rPr lang="en-US" sz="2400" dirty="0" err="1">
                <a:solidFill>
                  <a:schemeClr val="accent2">
                    <a:lumMod val="75000"/>
                  </a:schemeClr>
                </a:solidFill>
              </a:rPr>
              <a:t>okú</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falala</a:t>
            </a:r>
            <a:r>
              <a:rPr lang="en-US" sz="2400" dirty="0">
                <a:solidFill>
                  <a:schemeClr val="accent2">
                    <a:lumMod val="75000"/>
                  </a:schemeClr>
                </a:solidFill>
              </a:rPr>
              <a:t> ki </a:t>
            </a:r>
            <a:r>
              <a:rPr lang="en-US" sz="2400" dirty="0" err="1">
                <a:solidFill>
                  <a:schemeClr val="accent2">
                    <a:lumMod val="75000"/>
                  </a:schemeClr>
                </a:solidFill>
              </a:rPr>
              <a:t>aí</a:t>
            </a:r>
            <a:r>
              <a:rPr lang="en-US" sz="2400" dirty="0">
                <a:solidFill>
                  <a:schemeClr val="accent2">
                    <a:lumMod val="75000"/>
                  </a:schemeClr>
                </a:solidFill>
              </a:rPr>
              <a:t>?</a:t>
            </a:r>
          </a:p>
          <a:p>
            <a:pPr>
              <a:spcBef>
                <a:spcPts val="0"/>
              </a:spcBef>
              <a:spcAft>
                <a:spcPts val="600"/>
              </a:spcAft>
              <a:buClr>
                <a:schemeClr val="dk1"/>
              </a:buClr>
              <a:buSzPct val="100000"/>
            </a:pPr>
            <a:r>
              <a:rPr lang="en-US" sz="2400" dirty="0"/>
              <a:t>When did it happen?  </a:t>
            </a:r>
            <a:r>
              <a:rPr lang="en-US" sz="2400" dirty="0" err="1">
                <a:solidFill>
                  <a:schemeClr val="accent2">
                    <a:lumMod val="75000"/>
                  </a:schemeClr>
                </a:solidFill>
              </a:rPr>
              <a:t>Na‘e</a:t>
            </a:r>
            <a:r>
              <a:rPr lang="en-US" sz="2400" dirty="0">
                <a:solidFill>
                  <a:schemeClr val="accent2">
                    <a:lumMod val="75000"/>
                  </a:schemeClr>
                </a:solidFill>
              </a:rPr>
              <a:t> </a:t>
            </a:r>
            <a:r>
              <a:rPr lang="en-US" sz="2400" dirty="0" err="1">
                <a:solidFill>
                  <a:schemeClr val="accent2">
                    <a:lumMod val="75000"/>
                  </a:schemeClr>
                </a:solidFill>
              </a:rPr>
              <a:t>hoko</a:t>
            </a:r>
            <a:r>
              <a:rPr lang="en-US" sz="2400" dirty="0">
                <a:solidFill>
                  <a:schemeClr val="accent2">
                    <a:lumMod val="75000"/>
                  </a:schemeClr>
                </a:solidFill>
              </a:rPr>
              <a:t> ‘</a:t>
            </a:r>
            <a:r>
              <a:rPr lang="en-US" sz="2400" dirty="0" err="1">
                <a:solidFill>
                  <a:schemeClr val="accent2">
                    <a:lumMod val="75000"/>
                  </a:schemeClr>
                </a:solidFill>
              </a:rPr>
              <a:t>anefē</a:t>
            </a:r>
            <a:r>
              <a:rPr lang="en-US" sz="2400" dirty="0">
                <a:solidFill>
                  <a:schemeClr val="accent2">
                    <a:lumMod val="75000"/>
                  </a:schemeClr>
                </a:solidFill>
              </a:rPr>
              <a:t>?</a:t>
            </a:r>
          </a:p>
          <a:p>
            <a:pPr marL="0" lvl="0" indent="0" rtl="0">
              <a:spcBef>
                <a:spcPts val="0"/>
              </a:spcBef>
              <a:spcAft>
                <a:spcPts val="600"/>
              </a:spcAft>
              <a:buClr>
                <a:schemeClr val="dk1"/>
              </a:buClr>
              <a:buSzPts val="1100"/>
              <a:buFont typeface="Arial"/>
              <a:buNone/>
            </a:pPr>
            <a:endParaRPr lang="en-US" sz="2400" dirty="0"/>
          </a:p>
          <a:p>
            <a:pPr marL="0" lvl="0" indent="0" rtl="0">
              <a:spcBef>
                <a:spcPts val="0"/>
              </a:spcBef>
              <a:spcAft>
                <a:spcPts val="600"/>
              </a:spcAft>
              <a:buNone/>
            </a:pPr>
            <a:endParaRPr lang="en-US" sz="2400" dirty="0"/>
          </a:p>
        </p:txBody>
      </p:sp>
      <p:sp>
        <p:nvSpPr>
          <p:cNvPr id="12" name="Text Placeholder 11">
            <a:extLst>
              <a:ext uri="{FF2B5EF4-FFF2-40B4-BE49-F238E27FC236}">
                <a16:creationId xmlns:a16="http://schemas.microsoft.com/office/drawing/2014/main" id="{7B1F604F-DDB8-4CDA-85BC-1A824F96E31F}"/>
              </a:ext>
            </a:extLst>
          </p:cNvPr>
          <p:cNvSpPr>
            <a:spLocks noGrp="1"/>
          </p:cNvSpPr>
          <p:nvPr>
            <p:ph type="body" idx="2"/>
          </p:nvPr>
        </p:nvSpPr>
        <p:spPr>
          <a:xfrm>
            <a:off x="6241105" y="2162128"/>
            <a:ext cx="5566195" cy="3795748"/>
          </a:xfrm>
          <a:solidFill>
            <a:schemeClr val="accent5">
              <a:lumMod val="20000"/>
              <a:lumOff val="80000"/>
            </a:schemeClr>
          </a:solidFill>
        </p:spPr>
        <p:txBody>
          <a:bodyPr>
            <a:normAutofit/>
          </a:bodyPr>
          <a:lstStyle/>
          <a:p>
            <a:pPr marL="114300" indent="0">
              <a:spcBef>
                <a:spcPts val="0"/>
              </a:spcBef>
              <a:buNone/>
            </a:pPr>
            <a:r>
              <a:rPr lang="en-CA" sz="2400" dirty="0"/>
              <a:t>Follow-Up open-ended questions:  </a:t>
            </a:r>
            <a:r>
              <a:rPr lang="en-CA" sz="2400" dirty="0" err="1">
                <a:solidFill>
                  <a:schemeClr val="accent2">
                    <a:lumMod val="75000"/>
                  </a:schemeClr>
                </a:solidFill>
              </a:rPr>
              <a:t>Ngaahi</a:t>
            </a:r>
            <a:r>
              <a:rPr lang="en-CA" sz="2400" dirty="0">
                <a:solidFill>
                  <a:schemeClr val="accent2">
                    <a:lumMod val="75000"/>
                  </a:schemeClr>
                </a:solidFill>
              </a:rPr>
              <a:t> </a:t>
            </a:r>
            <a:r>
              <a:rPr lang="en-CA" sz="2400" dirty="0" err="1">
                <a:solidFill>
                  <a:schemeClr val="accent2">
                    <a:lumMod val="75000"/>
                  </a:schemeClr>
                </a:solidFill>
              </a:rPr>
              <a:t>fehu‘i</a:t>
            </a:r>
            <a:r>
              <a:rPr lang="en-CA" sz="2400" dirty="0">
                <a:solidFill>
                  <a:schemeClr val="accent2">
                    <a:lumMod val="75000"/>
                  </a:schemeClr>
                </a:solidFill>
              </a:rPr>
              <a:t> </a:t>
            </a:r>
            <a:r>
              <a:rPr lang="en-CA" sz="2400" dirty="0" err="1">
                <a:solidFill>
                  <a:schemeClr val="accent2">
                    <a:lumMod val="75000"/>
                  </a:schemeClr>
                </a:solidFill>
              </a:rPr>
              <a:t>ke</a:t>
            </a:r>
            <a:r>
              <a:rPr lang="en-CA" sz="2400" dirty="0">
                <a:solidFill>
                  <a:schemeClr val="accent2">
                    <a:lumMod val="75000"/>
                  </a:schemeClr>
                </a:solidFill>
              </a:rPr>
              <a:t> </a:t>
            </a:r>
            <a:r>
              <a:rPr lang="en-CA" sz="2400" dirty="0" err="1">
                <a:solidFill>
                  <a:schemeClr val="accent2">
                    <a:lumMod val="75000"/>
                  </a:schemeClr>
                </a:solidFill>
              </a:rPr>
              <a:t>tokoni</a:t>
            </a:r>
            <a:r>
              <a:rPr lang="en-CA" sz="2400" dirty="0">
                <a:solidFill>
                  <a:schemeClr val="accent2">
                    <a:lumMod val="75000"/>
                  </a:schemeClr>
                </a:solidFill>
              </a:rPr>
              <a:t>:</a:t>
            </a:r>
            <a:endParaRPr lang="en-US" sz="2400" dirty="0">
              <a:solidFill>
                <a:schemeClr val="accent2">
                  <a:lumMod val="75000"/>
                </a:schemeClr>
              </a:solidFill>
            </a:endParaRPr>
          </a:p>
          <a:p>
            <a:pPr marL="114300" indent="0">
              <a:spcBef>
                <a:spcPts val="0"/>
              </a:spcBef>
              <a:buNone/>
            </a:pPr>
            <a:endParaRPr lang="en-CA" sz="2400" dirty="0"/>
          </a:p>
          <a:p>
            <a:pPr>
              <a:spcBef>
                <a:spcPts val="0"/>
              </a:spcBef>
            </a:pPr>
            <a:r>
              <a:rPr lang="en-CA" sz="2400" dirty="0"/>
              <a:t>What happened next?  </a:t>
            </a:r>
            <a:r>
              <a:rPr lang="en-CA" sz="2400" dirty="0">
                <a:solidFill>
                  <a:schemeClr val="accent2">
                    <a:lumMod val="75000"/>
                  </a:schemeClr>
                </a:solidFill>
              </a:rPr>
              <a:t>Ko e </a:t>
            </a:r>
            <a:r>
              <a:rPr lang="en-CA" sz="2400" dirty="0" err="1">
                <a:solidFill>
                  <a:schemeClr val="accent2">
                    <a:lumMod val="75000"/>
                  </a:schemeClr>
                </a:solidFill>
              </a:rPr>
              <a:t>hā</a:t>
            </a:r>
            <a:r>
              <a:rPr lang="en-CA" sz="2400" dirty="0">
                <a:solidFill>
                  <a:schemeClr val="accent2">
                    <a:lumMod val="75000"/>
                  </a:schemeClr>
                </a:solidFill>
              </a:rPr>
              <a:t> e toe </a:t>
            </a:r>
            <a:r>
              <a:rPr lang="en-CA" sz="2400" dirty="0" err="1">
                <a:solidFill>
                  <a:schemeClr val="accent2">
                    <a:lumMod val="75000"/>
                  </a:schemeClr>
                </a:solidFill>
              </a:rPr>
              <a:t>me‘a</a:t>
            </a:r>
            <a:r>
              <a:rPr lang="en-CA" sz="2400" dirty="0">
                <a:solidFill>
                  <a:schemeClr val="accent2">
                    <a:lumMod val="75000"/>
                  </a:schemeClr>
                </a:solidFill>
              </a:rPr>
              <a:t> ne </a:t>
            </a:r>
            <a:r>
              <a:rPr lang="en-CA" sz="2400" dirty="0" err="1">
                <a:solidFill>
                  <a:schemeClr val="accent2">
                    <a:lumMod val="75000"/>
                  </a:schemeClr>
                </a:solidFill>
              </a:rPr>
              <a:t>hokó</a:t>
            </a:r>
            <a:r>
              <a:rPr lang="en-CA" sz="2400" dirty="0">
                <a:solidFill>
                  <a:schemeClr val="accent2">
                    <a:lumMod val="75000"/>
                  </a:schemeClr>
                </a:solidFill>
              </a:rPr>
              <a:t>?</a:t>
            </a:r>
            <a:endParaRPr lang="en-US" sz="2400" dirty="0">
              <a:solidFill>
                <a:schemeClr val="accent2">
                  <a:lumMod val="75000"/>
                </a:schemeClr>
              </a:solidFill>
            </a:endParaRPr>
          </a:p>
          <a:p>
            <a:pPr>
              <a:spcBef>
                <a:spcPts val="0"/>
              </a:spcBef>
            </a:pPr>
            <a:r>
              <a:rPr lang="en-CA" sz="2400" dirty="0"/>
              <a:t>Tell me more?  </a:t>
            </a:r>
            <a:r>
              <a:rPr lang="en-CA" sz="2400" dirty="0" err="1">
                <a:solidFill>
                  <a:schemeClr val="accent2">
                    <a:lumMod val="75000"/>
                  </a:schemeClr>
                </a:solidFill>
              </a:rPr>
              <a:t>Te</a:t>
            </a:r>
            <a:r>
              <a:rPr lang="en-CA" sz="2400" dirty="0">
                <a:solidFill>
                  <a:schemeClr val="accent2">
                    <a:lumMod val="75000"/>
                  </a:schemeClr>
                </a:solidFill>
              </a:rPr>
              <a:t> </a:t>
            </a:r>
            <a:r>
              <a:rPr lang="en-CA" sz="2400" dirty="0" err="1">
                <a:solidFill>
                  <a:schemeClr val="accent2">
                    <a:lumMod val="75000"/>
                  </a:schemeClr>
                </a:solidFill>
              </a:rPr>
              <a:t>ke</a:t>
            </a:r>
            <a:r>
              <a:rPr lang="en-CA" sz="2400" dirty="0">
                <a:solidFill>
                  <a:schemeClr val="accent2">
                    <a:lumMod val="75000"/>
                  </a:schemeClr>
                </a:solidFill>
              </a:rPr>
              <a:t> toe lava ‘o </a:t>
            </a:r>
            <a:r>
              <a:rPr lang="en-CA" sz="2400" dirty="0" err="1">
                <a:solidFill>
                  <a:schemeClr val="accent2">
                    <a:lumMod val="75000"/>
                  </a:schemeClr>
                </a:solidFill>
              </a:rPr>
              <a:t>fakamatala</a:t>
            </a:r>
            <a:r>
              <a:rPr lang="en-CA" sz="2400" dirty="0">
                <a:solidFill>
                  <a:schemeClr val="accent2">
                    <a:lumMod val="75000"/>
                  </a:schemeClr>
                </a:solidFill>
              </a:rPr>
              <a:t> </a:t>
            </a:r>
            <a:r>
              <a:rPr lang="en-CA" sz="2400" dirty="0" err="1">
                <a:solidFill>
                  <a:schemeClr val="accent2">
                    <a:lumMod val="75000"/>
                  </a:schemeClr>
                </a:solidFill>
              </a:rPr>
              <a:t>mo</a:t>
            </a:r>
            <a:r>
              <a:rPr lang="en-CA" sz="2400" dirty="0">
                <a:solidFill>
                  <a:schemeClr val="accent2">
                    <a:lumMod val="75000"/>
                  </a:schemeClr>
                </a:solidFill>
              </a:rPr>
              <a:t> ha toe </a:t>
            </a:r>
            <a:r>
              <a:rPr lang="en-CA" sz="2400" dirty="0" err="1">
                <a:solidFill>
                  <a:schemeClr val="accent2">
                    <a:lumMod val="75000"/>
                  </a:schemeClr>
                </a:solidFill>
              </a:rPr>
              <a:t>me‘a</a:t>
            </a:r>
            <a:r>
              <a:rPr lang="en-CA" sz="2400" dirty="0">
                <a:solidFill>
                  <a:schemeClr val="accent2">
                    <a:lumMod val="75000"/>
                  </a:schemeClr>
                </a:solidFill>
              </a:rPr>
              <a:t> </a:t>
            </a:r>
            <a:r>
              <a:rPr lang="en-CA" sz="2400" dirty="0" err="1">
                <a:solidFill>
                  <a:schemeClr val="accent2">
                    <a:lumMod val="75000"/>
                  </a:schemeClr>
                </a:solidFill>
              </a:rPr>
              <a:t>ange</a:t>
            </a:r>
            <a:r>
              <a:rPr lang="en-CA" sz="2400" dirty="0">
                <a:solidFill>
                  <a:schemeClr val="accent2">
                    <a:lumMod val="75000"/>
                  </a:schemeClr>
                </a:solidFill>
              </a:rPr>
              <a:t>?</a:t>
            </a:r>
            <a:endParaRPr lang="en-US" sz="2400" dirty="0">
              <a:solidFill>
                <a:schemeClr val="accent2">
                  <a:lumMod val="75000"/>
                </a:schemeClr>
              </a:solidFill>
            </a:endParaRPr>
          </a:p>
          <a:p>
            <a:pPr>
              <a:spcBef>
                <a:spcPts val="0"/>
              </a:spcBef>
            </a:pPr>
            <a:r>
              <a:rPr lang="en-CA" sz="2400" dirty="0"/>
              <a:t>What else do you want to tell me?  </a:t>
            </a:r>
            <a:r>
              <a:rPr lang="en-CA" sz="2400" dirty="0">
                <a:solidFill>
                  <a:schemeClr val="accent2">
                    <a:lumMod val="75000"/>
                  </a:schemeClr>
                </a:solidFill>
              </a:rPr>
              <a:t>‘Oku toe ‘</a:t>
            </a:r>
            <a:r>
              <a:rPr lang="en-CA" sz="2400" dirty="0" err="1">
                <a:solidFill>
                  <a:schemeClr val="accent2">
                    <a:lumMod val="75000"/>
                  </a:schemeClr>
                </a:solidFill>
              </a:rPr>
              <a:t>i</a:t>
            </a:r>
            <a:r>
              <a:rPr lang="en-CA" sz="2400" dirty="0">
                <a:solidFill>
                  <a:schemeClr val="accent2">
                    <a:lumMod val="75000"/>
                  </a:schemeClr>
                </a:solidFill>
              </a:rPr>
              <a:t> ai ha </a:t>
            </a:r>
            <a:r>
              <a:rPr lang="en-CA" sz="2400" dirty="0" err="1">
                <a:solidFill>
                  <a:schemeClr val="accent2">
                    <a:lumMod val="75000"/>
                  </a:schemeClr>
                </a:solidFill>
              </a:rPr>
              <a:t>me‘a</a:t>
            </a:r>
            <a:r>
              <a:rPr lang="en-CA" sz="2400" dirty="0">
                <a:solidFill>
                  <a:schemeClr val="accent2">
                    <a:lumMod val="75000"/>
                  </a:schemeClr>
                </a:solidFill>
              </a:rPr>
              <a:t> ‘</a:t>
            </a:r>
            <a:r>
              <a:rPr lang="en-CA" sz="2400" dirty="0" err="1">
                <a:solidFill>
                  <a:schemeClr val="accent2">
                    <a:lumMod val="75000"/>
                  </a:schemeClr>
                </a:solidFill>
              </a:rPr>
              <a:t>okú</a:t>
            </a:r>
            <a:r>
              <a:rPr lang="en-CA" sz="2400" dirty="0">
                <a:solidFill>
                  <a:schemeClr val="accent2">
                    <a:lumMod val="75000"/>
                  </a:schemeClr>
                </a:solidFill>
              </a:rPr>
              <a:t> </a:t>
            </a:r>
            <a:r>
              <a:rPr lang="en-CA" sz="2400" dirty="0" err="1">
                <a:solidFill>
                  <a:schemeClr val="accent2">
                    <a:lumMod val="75000"/>
                  </a:schemeClr>
                </a:solidFill>
              </a:rPr>
              <a:t>ke</a:t>
            </a:r>
            <a:r>
              <a:rPr lang="en-CA" sz="2400" dirty="0">
                <a:solidFill>
                  <a:schemeClr val="accent2">
                    <a:lumMod val="75000"/>
                  </a:schemeClr>
                </a:solidFill>
              </a:rPr>
              <a:t> fie </a:t>
            </a:r>
            <a:r>
              <a:rPr lang="en-CA" sz="2400" dirty="0" err="1">
                <a:solidFill>
                  <a:schemeClr val="accent2">
                    <a:lumMod val="75000"/>
                  </a:schemeClr>
                </a:solidFill>
              </a:rPr>
              <a:t>talanoa</a:t>
            </a:r>
            <a:r>
              <a:rPr lang="en-CA" sz="2400" dirty="0">
                <a:solidFill>
                  <a:schemeClr val="accent2">
                    <a:lumMod val="75000"/>
                  </a:schemeClr>
                </a:solidFill>
              </a:rPr>
              <a:t> </a:t>
            </a:r>
            <a:r>
              <a:rPr lang="en-CA" sz="2400" dirty="0" err="1">
                <a:solidFill>
                  <a:schemeClr val="accent2">
                    <a:lumMod val="75000"/>
                  </a:schemeClr>
                </a:solidFill>
              </a:rPr>
              <a:t>mai</a:t>
            </a:r>
            <a:r>
              <a:rPr lang="en-CA" sz="2400" dirty="0">
                <a:solidFill>
                  <a:schemeClr val="accent2">
                    <a:lumMod val="75000"/>
                  </a:schemeClr>
                </a:solidFill>
              </a:rPr>
              <a:t>?</a:t>
            </a:r>
            <a:endParaRPr lang="en-US" sz="2400" dirty="0">
              <a:solidFill>
                <a:schemeClr val="accent2">
                  <a:lumMod val="75000"/>
                </a:schemeClr>
              </a:solidFill>
            </a:endParaRPr>
          </a:p>
          <a:p>
            <a:endParaRPr lang="en-US" sz="2400" dirty="0"/>
          </a:p>
        </p:txBody>
      </p:sp>
      <p:pic>
        <p:nvPicPr>
          <p:cNvPr id="5" name="Picture 4" descr="unicef_logo">
            <a:extLst>
              <a:ext uri="{FF2B5EF4-FFF2-40B4-BE49-F238E27FC236}">
                <a16:creationId xmlns:a16="http://schemas.microsoft.com/office/drawing/2014/main" id="{BED636BF-9974-42E7-B9E4-7BADA8A374FB}"/>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803157edde_0_6"/>
          <p:cNvSpPr txBox="1">
            <a:spLocks noGrp="1"/>
          </p:cNvSpPr>
          <p:nvPr>
            <p:ph type="title"/>
          </p:nvPr>
        </p:nvSpPr>
        <p:spPr>
          <a:xfrm>
            <a:off x="330823" y="249807"/>
            <a:ext cx="11361068" cy="1368006"/>
          </a:xfrm>
          <a:prstGeom prst="rect">
            <a:avLst/>
          </a:prstGeom>
          <a:solidFill>
            <a:schemeClr val="accent2">
              <a:lumMod val="60000"/>
              <a:lumOff val="40000"/>
            </a:schemeClr>
          </a:solidFill>
        </p:spPr>
        <p:txBody>
          <a:bodyPr spcFirstLastPara="1" lIns="91425" tIns="45700" rIns="91425" bIns="45700" anchorCtr="0">
            <a:normAutofit/>
          </a:bodyPr>
          <a:lstStyle/>
          <a:p>
            <a:pPr marL="0" lvl="0" indent="0" rtl="0">
              <a:spcBef>
                <a:spcPts val="0"/>
              </a:spcBef>
              <a:spcAft>
                <a:spcPts val="0"/>
              </a:spcAft>
              <a:buNone/>
            </a:pPr>
            <a:r>
              <a:rPr lang="en-CA" b="1" dirty="0">
                <a:solidFill>
                  <a:srgbClr val="000000"/>
                </a:solidFill>
              </a:rPr>
              <a:t>Don’t </a:t>
            </a:r>
            <a:r>
              <a:rPr lang="en-CA" dirty="0">
                <a:solidFill>
                  <a:srgbClr val="000000"/>
                </a:solidFill>
              </a:rPr>
              <a:t>use probing or leading questions:  </a:t>
            </a:r>
            <a:r>
              <a:rPr lang="en-CA" dirty="0">
                <a:solidFill>
                  <a:schemeClr val="accent2">
                    <a:lumMod val="75000"/>
                  </a:schemeClr>
                </a:solidFill>
              </a:rPr>
              <a:t>‘</a:t>
            </a:r>
            <a:r>
              <a:rPr lang="en-CA" dirty="0" err="1">
                <a:solidFill>
                  <a:schemeClr val="accent2">
                    <a:lumMod val="75000"/>
                  </a:schemeClr>
                </a:solidFill>
              </a:rPr>
              <a:t>Oua</a:t>
            </a:r>
            <a:r>
              <a:rPr lang="en-CA" dirty="0">
                <a:solidFill>
                  <a:schemeClr val="accent2">
                    <a:lumMod val="75000"/>
                  </a:schemeClr>
                </a:solidFill>
              </a:rPr>
              <a:t> ‘e </a:t>
            </a:r>
            <a:r>
              <a:rPr lang="en-CA" dirty="0" err="1">
                <a:solidFill>
                  <a:schemeClr val="accent2">
                    <a:lumMod val="75000"/>
                  </a:schemeClr>
                </a:solidFill>
              </a:rPr>
              <a:t>ngāue‘aki</a:t>
            </a:r>
            <a:r>
              <a:rPr lang="en-CA" dirty="0">
                <a:solidFill>
                  <a:schemeClr val="accent2">
                    <a:lumMod val="75000"/>
                  </a:schemeClr>
                </a:solidFill>
              </a:rPr>
              <a:t> e </a:t>
            </a:r>
            <a:r>
              <a:rPr lang="en-CA" dirty="0" err="1">
                <a:solidFill>
                  <a:schemeClr val="accent2">
                    <a:lumMod val="75000"/>
                  </a:schemeClr>
                </a:solidFill>
              </a:rPr>
              <a:t>ngaahi</a:t>
            </a:r>
            <a:r>
              <a:rPr lang="en-CA" dirty="0">
                <a:solidFill>
                  <a:schemeClr val="accent2">
                    <a:lumMod val="75000"/>
                  </a:schemeClr>
                </a:solidFill>
              </a:rPr>
              <a:t> </a:t>
            </a:r>
            <a:r>
              <a:rPr lang="en-CA" dirty="0" err="1">
                <a:solidFill>
                  <a:schemeClr val="accent2">
                    <a:lumMod val="75000"/>
                  </a:schemeClr>
                </a:solidFill>
              </a:rPr>
              <a:t>fehu‘i</a:t>
            </a:r>
            <a:r>
              <a:rPr lang="en-CA" dirty="0">
                <a:solidFill>
                  <a:schemeClr val="accent2">
                    <a:lumMod val="75000"/>
                  </a:schemeClr>
                </a:solidFill>
              </a:rPr>
              <a:t> </a:t>
            </a:r>
            <a:r>
              <a:rPr lang="en-CA" dirty="0" err="1">
                <a:solidFill>
                  <a:schemeClr val="accent2">
                    <a:lumMod val="75000"/>
                  </a:schemeClr>
                </a:solidFill>
              </a:rPr>
              <a:t>pehe</a:t>
            </a:r>
            <a:r>
              <a:rPr lang="en-CA" dirty="0">
                <a:solidFill>
                  <a:schemeClr val="accent2">
                    <a:lumMod val="75000"/>
                  </a:schemeClr>
                </a:solidFill>
              </a:rPr>
              <a:t> </a:t>
            </a:r>
            <a:r>
              <a:rPr lang="en-CA" dirty="0" err="1">
                <a:solidFill>
                  <a:schemeClr val="accent2">
                    <a:lumMod val="75000"/>
                  </a:schemeClr>
                </a:solidFill>
              </a:rPr>
              <a:t>ni</a:t>
            </a:r>
            <a:r>
              <a:rPr lang="en-CA" dirty="0">
                <a:solidFill>
                  <a:schemeClr val="accent2">
                    <a:lumMod val="75000"/>
                  </a:schemeClr>
                </a:solidFill>
              </a:rPr>
              <a:t>:</a:t>
            </a:r>
          </a:p>
        </p:txBody>
      </p:sp>
      <p:sp>
        <p:nvSpPr>
          <p:cNvPr id="230" name="Google Shape;230;g803157edde_0_6"/>
          <p:cNvSpPr txBox="1">
            <a:spLocks noGrp="1"/>
          </p:cNvSpPr>
          <p:nvPr>
            <p:ph type="body" idx="1"/>
          </p:nvPr>
        </p:nvSpPr>
        <p:spPr>
          <a:xfrm>
            <a:off x="330822" y="1866433"/>
            <a:ext cx="8697767" cy="4194539"/>
          </a:xfrm>
          <a:prstGeom prst="rect">
            <a:avLst/>
          </a:prstGeom>
        </p:spPr>
        <p:txBody>
          <a:bodyPr spcFirstLastPara="1" wrap="square" lIns="91425" tIns="45700" rIns="91425" bIns="45700" anchor="ctr" anchorCtr="0">
            <a:noAutofit/>
          </a:bodyPr>
          <a:lstStyle/>
          <a:p>
            <a:pPr marL="0" indent="0">
              <a:buNone/>
            </a:pPr>
            <a:r>
              <a:rPr lang="en-CA" sz="2400" i="1" dirty="0">
                <a:solidFill>
                  <a:srgbClr val="000000"/>
                </a:solidFill>
              </a:rPr>
              <a:t>  </a:t>
            </a:r>
          </a:p>
          <a:p>
            <a:pPr marL="0" indent="0">
              <a:buNone/>
            </a:pPr>
            <a:r>
              <a:rPr lang="en-CA" sz="2400" u="sng" dirty="0">
                <a:solidFill>
                  <a:srgbClr val="000000"/>
                </a:solidFill>
              </a:rPr>
              <a:t>Example of a Probing question:  </a:t>
            </a:r>
            <a:r>
              <a:rPr lang="en-CA" sz="2400" u="sng" dirty="0" err="1">
                <a:solidFill>
                  <a:schemeClr val="accent2">
                    <a:lumMod val="75000"/>
                  </a:schemeClr>
                </a:solidFill>
              </a:rPr>
              <a:t>Fehu‘i</a:t>
            </a:r>
            <a:r>
              <a:rPr lang="en-CA" sz="2400" u="sng" dirty="0">
                <a:solidFill>
                  <a:schemeClr val="accent2">
                    <a:lumMod val="75000"/>
                  </a:schemeClr>
                </a:solidFill>
              </a:rPr>
              <a:t> </a:t>
            </a:r>
            <a:r>
              <a:rPr lang="en-CA" sz="2400" u="sng" dirty="0" err="1">
                <a:solidFill>
                  <a:schemeClr val="accent2">
                    <a:lumMod val="75000"/>
                  </a:schemeClr>
                </a:solidFill>
              </a:rPr>
              <a:t>fakatotolo</a:t>
            </a:r>
            <a:endParaRPr lang="en-CA" sz="2400" u="sng" dirty="0">
              <a:solidFill>
                <a:schemeClr val="accent2">
                  <a:lumMod val="75000"/>
                </a:schemeClr>
              </a:solidFill>
            </a:endParaRPr>
          </a:p>
          <a:p>
            <a:pPr marL="0" indent="0">
              <a:buNone/>
            </a:pPr>
            <a:r>
              <a:rPr lang="en-CA" sz="2400" i="1" dirty="0">
                <a:solidFill>
                  <a:srgbClr val="000000"/>
                </a:solidFill>
              </a:rPr>
              <a:t>  Where exactly did he touch you?  </a:t>
            </a:r>
            <a:r>
              <a:rPr lang="en-CA" sz="2400" i="1" dirty="0">
                <a:solidFill>
                  <a:schemeClr val="accent2">
                    <a:lumMod val="75000"/>
                  </a:schemeClr>
                </a:solidFill>
              </a:rPr>
              <a:t>Ko </a:t>
            </a:r>
            <a:r>
              <a:rPr lang="en-CA" sz="2400" i="1" dirty="0" err="1">
                <a:solidFill>
                  <a:schemeClr val="accent2">
                    <a:lumMod val="75000"/>
                  </a:schemeClr>
                </a:solidFill>
              </a:rPr>
              <a:t>fē</a:t>
            </a:r>
            <a:r>
              <a:rPr lang="en-CA" sz="2400" i="1" dirty="0">
                <a:solidFill>
                  <a:schemeClr val="accent2">
                    <a:lumMod val="75000"/>
                  </a:schemeClr>
                </a:solidFill>
              </a:rPr>
              <a:t> ho </a:t>
            </a:r>
            <a:r>
              <a:rPr lang="en-CA" sz="2400" i="1" dirty="0" err="1">
                <a:solidFill>
                  <a:schemeClr val="accent2">
                    <a:lumMod val="75000"/>
                  </a:schemeClr>
                </a:solidFill>
              </a:rPr>
              <a:t>feitu‘u</a:t>
            </a:r>
            <a:r>
              <a:rPr lang="en-CA" sz="2400" i="1" dirty="0">
                <a:solidFill>
                  <a:schemeClr val="accent2">
                    <a:lumMod val="75000"/>
                  </a:schemeClr>
                </a:solidFill>
              </a:rPr>
              <a:t> ne ala ki </a:t>
            </a:r>
            <a:r>
              <a:rPr lang="en-CA" sz="2400" i="1" dirty="0" err="1">
                <a:solidFill>
                  <a:schemeClr val="accent2">
                    <a:lumMod val="75000"/>
                  </a:schemeClr>
                </a:solidFill>
              </a:rPr>
              <a:t>aí</a:t>
            </a:r>
            <a:r>
              <a:rPr lang="en-CA" sz="2400" i="1" dirty="0">
                <a:solidFill>
                  <a:schemeClr val="accent2">
                    <a:lumMod val="75000"/>
                  </a:schemeClr>
                </a:solidFill>
              </a:rPr>
              <a:t>?</a:t>
            </a:r>
          </a:p>
          <a:p>
            <a:pPr marL="0" indent="0">
              <a:buNone/>
            </a:pPr>
            <a:r>
              <a:rPr lang="en-US" sz="2400" i="1" dirty="0"/>
              <a:t>  Why do you think that is?  </a:t>
            </a:r>
            <a:r>
              <a:rPr lang="en-US" sz="2400" i="1" dirty="0">
                <a:solidFill>
                  <a:schemeClr val="accent2">
                    <a:lumMod val="75000"/>
                  </a:schemeClr>
                </a:solidFill>
              </a:rPr>
              <a:t>Ko e </a:t>
            </a:r>
            <a:r>
              <a:rPr lang="en-US" sz="2400" i="1" dirty="0" err="1">
                <a:solidFill>
                  <a:schemeClr val="accent2">
                    <a:lumMod val="75000"/>
                  </a:schemeClr>
                </a:solidFill>
              </a:rPr>
              <a:t>hā</a:t>
            </a:r>
            <a:r>
              <a:rPr lang="en-US" sz="2400" i="1" dirty="0">
                <a:solidFill>
                  <a:schemeClr val="accent2">
                    <a:lumMod val="75000"/>
                  </a:schemeClr>
                </a:solidFill>
              </a:rPr>
              <a:t> e ‘</a:t>
            </a:r>
            <a:r>
              <a:rPr lang="en-US" sz="2400" i="1" dirty="0" err="1">
                <a:solidFill>
                  <a:schemeClr val="accent2">
                    <a:lumMod val="75000"/>
                  </a:schemeClr>
                </a:solidFill>
              </a:rPr>
              <a:t>uhinga</a:t>
            </a:r>
            <a:r>
              <a:rPr lang="en-US" sz="2400" i="1" dirty="0">
                <a:solidFill>
                  <a:schemeClr val="accent2">
                    <a:lumMod val="75000"/>
                  </a:schemeClr>
                </a:solidFill>
              </a:rPr>
              <a:t> ‘</a:t>
            </a:r>
            <a:r>
              <a:rPr lang="en-US" sz="2400" i="1" dirty="0" err="1">
                <a:solidFill>
                  <a:schemeClr val="accent2">
                    <a:lumMod val="75000"/>
                  </a:schemeClr>
                </a:solidFill>
              </a:rPr>
              <a:t>okú</a:t>
            </a:r>
            <a:r>
              <a:rPr lang="en-US" sz="2400" i="1" dirty="0">
                <a:solidFill>
                  <a:schemeClr val="accent2">
                    <a:lumMod val="75000"/>
                  </a:schemeClr>
                </a:solidFill>
              </a:rPr>
              <a:t> </a:t>
            </a:r>
            <a:r>
              <a:rPr lang="en-US" sz="2400" i="1" dirty="0" err="1">
                <a:solidFill>
                  <a:schemeClr val="accent2">
                    <a:lumMod val="75000"/>
                  </a:schemeClr>
                </a:solidFill>
              </a:rPr>
              <a:t>ke</a:t>
            </a:r>
            <a:r>
              <a:rPr lang="en-US" sz="2400" i="1" dirty="0">
                <a:solidFill>
                  <a:schemeClr val="accent2">
                    <a:lumMod val="75000"/>
                  </a:schemeClr>
                </a:solidFill>
              </a:rPr>
              <a:t> </a:t>
            </a:r>
            <a:r>
              <a:rPr lang="en-US" sz="2400" i="1" dirty="0" err="1">
                <a:solidFill>
                  <a:schemeClr val="accent2">
                    <a:lumMod val="75000"/>
                  </a:schemeClr>
                </a:solidFill>
              </a:rPr>
              <a:t>pehē</a:t>
            </a:r>
            <a:r>
              <a:rPr lang="en-US" sz="2400" i="1" dirty="0">
                <a:solidFill>
                  <a:schemeClr val="accent2">
                    <a:lumMod val="75000"/>
                  </a:schemeClr>
                </a:solidFill>
              </a:rPr>
              <a:t> ai ko </a:t>
            </a:r>
            <a:r>
              <a:rPr lang="en-US" sz="2400" i="1" dirty="0" err="1">
                <a:solidFill>
                  <a:schemeClr val="accent2">
                    <a:lumMod val="75000"/>
                  </a:schemeClr>
                </a:solidFill>
              </a:rPr>
              <a:t>iá</a:t>
            </a:r>
            <a:r>
              <a:rPr lang="en-US" sz="2400" i="1" dirty="0">
                <a:solidFill>
                  <a:schemeClr val="accent2">
                    <a:lumMod val="75000"/>
                  </a:schemeClr>
                </a:solidFill>
              </a:rPr>
              <a:t>?</a:t>
            </a:r>
            <a:endParaRPr lang="en-CA" sz="2400" i="1" dirty="0">
              <a:solidFill>
                <a:schemeClr val="accent2">
                  <a:lumMod val="75000"/>
                </a:schemeClr>
              </a:solidFill>
            </a:endParaRPr>
          </a:p>
          <a:p>
            <a:pPr marL="0" lvl="0" indent="0" rtl="0">
              <a:spcBef>
                <a:spcPts val="1000"/>
              </a:spcBef>
              <a:spcAft>
                <a:spcPts val="0"/>
              </a:spcAft>
              <a:buNone/>
            </a:pPr>
            <a:endParaRPr lang="en-CA" sz="2400" dirty="0">
              <a:solidFill>
                <a:srgbClr val="000000"/>
              </a:solidFill>
            </a:endParaRPr>
          </a:p>
          <a:p>
            <a:pPr marL="0" indent="0">
              <a:buNone/>
            </a:pPr>
            <a:r>
              <a:rPr lang="en-CA" sz="2400" u="sng" dirty="0">
                <a:solidFill>
                  <a:srgbClr val="000000"/>
                </a:solidFill>
              </a:rPr>
              <a:t>Example of a Leading question:  </a:t>
            </a:r>
            <a:r>
              <a:rPr lang="en-CA" sz="2400" u="sng" dirty="0" err="1">
                <a:solidFill>
                  <a:schemeClr val="accent2">
                    <a:lumMod val="75000"/>
                  </a:schemeClr>
                </a:solidFill>
              </a:rPr>
              <a:t>Fehu‘i</a:t>
            </a:r>
            <a:r>
              <a:rPr lang="en-CA" sz="2400" u="sng" dirty="0">
                <a:solidFill>
                  <a:schemeClr val="accent2">
                    <a:lumMod val="75000"/>
                  </a:schemeClr>
                </a:solidFill>
              </a:rPr>
              <a:t> tataki</a:t>
            </a:r>
          </a:p>
          <a:p>
            <a:pPr marL="0" indent="0">
              <a:buNone/>
            </a:pPr>
            <a:r>
              <a:rPr lang="en-CA" sz="2400" i="1" dirty="0">
                <a:solidFill>
                  <a:srgbClr val="000000"/>
                </a:solidFill>
              </a:rPr>
              <a:t>  He hit you with his belt didn’t he?  </a:t>
            </a:r>
            <a:r>
              <a:rPr lang="en-CA" sz="2400" i="1" dirty="0" err="1">
                <a:solidFill>
                  <a:schemeClr val="accent2">
                    <a:lumMod val="75000"/>
                  </a:schemeClr>
                </a:solidFill>
              </a:rPr>
              <a:t>Na‘á</a:t>
            </a:r>
            <a:r>
              <a:rPr lang="en-CA" sz="2400" i="1" dirty="0">
                <a:solidFill>
                  <a:schemeClr val="accent2">
                    <a:lumMod val="75000"/>
                  </a:schemeClr>
                </a:solidFill>
              </a:rPr>
              <a:t> ne </a:t>
            </a:r>
            <a:r>
              <a:rPr lang="en-CA" sz="2400" i="1" dirty="0" err="1">
                <a:solidFill>
                  <a:schemeClr val="accent2">
                    <a:lumMod val="75000"/>
                  </a:schemeClr>
                </a:solidFill>
              </a:rPr>
              <a:t>taa‘i</a:t>
            </a:r>
            <a:r>
              <a:rPr lang="en-CA" sz="2400" i="1" dirty="0">
                <a:solidFill>
                  <a:schemeClr val="accent2">
                    <a:lumMod val="75000"/>
                  </a:schemeClr>
                </a:solidFill>
              </a:rPr>
              <a:t> </a:t>
            </a:r>
            <a:r>
              <a:rPr lang="en-CA" sz="2400" i="1" dirty="0" err="1">
                <a:solidFill>
                  <a:schemeClr val="accent2">
                    <a:lumMod val="75000"/>
                  </a:schemeClr>
                </a:solidFill>
              </a:rPr>
              <a:t>koe</a:t>
            </a:r>
            <a:r>
              <a:rPr lang="en-CA" sz="2400" i="1" dirty="0">
                <a:solidFill>
                  <a:schemeClr val="accent2">
                    <a:lumMod val="75000"/>
                  </a:schemeClr>
                </a:solidFill>
              </a:rPr>
              <a:t> ‘</a:t>
            </a:r>
            <a:r>
              <a:rPr lang="en-CA" sz="2400" i="1" dirty="0" err="1">
                <a:solidFill>
                  <a:schemeClr val="accent2">
                    <a:lumMod val="75000"/>
                  </a:schemeClr>
                </a:solidFill>
              </a:rPr>
              <a:t>aki</a:t>
            </a:r>
            <a:r>
              <a:rPr lang="en-CA" sz="2400" i="1" dirty="0">
                <a:solidFill>
                  <a:schemeClr val="accent2">
                    <a:lumMod val="75000"/>
                  </a:schemeClr>
                </a:solidFill>
              </a:rPr>
              <a:t> </a:t>
            </a:r>
            <a:r>
              <a:rPr lang="en-CA" sz="2400" i="1" dirty="0" err="1">
                <a:solidFill>
                  <a:schemeClr val="accent2">
                    <a:lumMod val="75000"/>
                  </a:schemeClr>
                </a:solidFill>
              </a:rPr>
              <a:t>hono</a:t>
            </a:r>
            <a:r>
              <a:rPr lang="en-CA" sz="2400" i="1" dirty="0">
                <a:solidFill>
                  <a:schemeClr val="accent2">
                    <a:lumMod val="75000"/>
                  </a:schemeClr>
                </a:solidFill>
              </a:rPr>
              <a:t> </a:t>
            </a:r>
            <a:r>
              <a:rPr lang="en-CA" sz="2400" i="1" dirty="0" err="1">
                <a:solidFill>
                  <a:schemeClr val="accent2">
                    <a:lumMod val="75000"/>
                  </a:schemeClr>
                </a:solidFill>
              </a:rPr>
              <a:t>letá</a:t>
            </a:r>
            <a:r>
              <a:rPr lang="en-CA" sz="2400" i="1" dirty="0">
                <a:solidFill>
                  <a:schemeClr val="accent2">
                    <a:lumMod val="75000"/>
                  </a:schemeClr>
                </a:solidFill>
              </a:rPr>
              <a:t>, </a:t>
            </a:r>
            <a:r>
              <a:rPr lang="en-CA" sz="2400" i="1" dirty="0" err="1">
                <a:solidFill>
                  <a:schemeClr val="accent2">
                    <a:lumMod val="75000"/>
                  </a:schemeClr>
                </a:solidFill>
              </a:rPr>
              <a:t>koia</a:t>
            </a:r>
            <a:r>
              <a:rPr lang="en-CA" sz="2400" i="1" dirty="0">
                <a:solidFill>
                  <a:schemeClr val="accent2">
                    <a:lumMod val="75000"/>
                  </a:schemeClr>
                </a:solidFill>
              </a:rPr>
              <a:t>?</a:t>
            </a:r>
            <a:endParaRPr lang="en-CA" sz="2400" i="1" dirty="0">
              <a:solidFill>
                <a:schemeClr val="accent2">
                  <a:lumMod val="75000"/>
                </a:schemeClr>
              </a:solidFill>
              <a:cs typeface="Calibri"/>
            </a:endParaRPr>
          </a:p>
          <a:p>
            <a:pPr marL="0" indent="0">
              <a:buNone/>
            </a:pPr>
            <a:r>
              <a:rPr lang="en-CA" sz="2400" i="1" dirty="0">
                <a:solidFill>
                  <a:schemeClr val="accent2">
                    <a:lumMod val="75000"/>
                  </a:schemeClr>
                </a:solidFill>
              </a:rPr>
              <a:t>  That’s when he touched you, right?  Ko e </a:t>
            </a:r>
            <a:r>
              <a:rPr lang="en-CA" sz="2400" i="1" dirty="0" err="1">
                <a:solidFill>
                  <a:schemeClr val="accent2">
                    <a:lumMod val="75000"/>
                  </a:schemeClr>
                </a:solidFill>
              </a:rPr>
              <a:t>taimi</a:t>
            </a:r>
            <a:r>
              <a:rPr lang="en-CA" sz="2400" i="1" dirty="0">
                <a:solidFill>
                  <a:schemeClr val="accent2">
                    <a:lumMod val="75000"/>
                  </a:schemeClr>
                </a:solidFill>
              </a:rPr>
              <a:t> </a:t>
            </a:r>
            <a:r>
              <a:rPr lang="en-CA" sz="2400" i="1" dirty="0" err="1">
                <a:solidFill>
                  <a:schemeClr val="accent2">
                    <a:lumMod val="75000"/>
                  </a:schemeClr>
                </a:solidFill>
              </a:rPr>
              <a:t>ia</a:t>
            </a:r>
            <a:r>
              <a:rPr lang="en-CA" sz="2400" i="1" dirty="0">
                <a:solidFill>
                  <a:schemeClr val="accent2">
                    <a:lumMod val="75000"/>
                  </a:schemeClr>
                </a:solidFill>
              </a:rPr>
              <a:t> ne ala ai kia </a:t>
            </a:r>
            <a:r>
              <a:rPr lang="en-CA" sz="2400" i="1" dirty="0" err="1">
                <a:solidFill>
                  <a:schemeClr val="accent2">
                    <a:lumMod val="75000"/>
                  </a:schemeClr>
                </a:solidFill>
              </a:rPr>
              <a:t>koé</a:t>
            </a:r>
            <a:r>
              <a:rPr lang="en-CA" sz="2400" i="1" dirty="0">
                <a:solidFill>
                  <a:schemeClr val="accent2">
                    <a:lumMod val="75000"/>
                  </a:schemeClr>
                </a:solidFill>
              </a:rPr>
              <a:t>, ko </a:t>
            </a:r>
            <a:r>
              <a:rPr lang="en-CA" sz="2400" i="1" dirty="0" err="1">
                <a:solidFill>
                  <a:schemeClr val="accent2">
                    <a:lumMod val="75000"/>
                  </a:schemeClr>
                </a:solidFill>
              </a:rPr>
              <a:t>ia</a:t>
            </a:r>
            <a:r>
              <a:rPr lang="en-CA" sz="2400" i="1" dirty="0">
                <a:solidFill>
                  <a:schemeClr val="accent2">
                    <a:lumMod val="75000"/>
                  </a:schemeClr>
                </a:solidFill>
              </a:rPr>
              <a:t> e?</a:t>
            </a:r>
          </a:p>
          <a:p>
            <a:pPr marL="0" indent="0">
              <a:buNone/>
            </a:pPr>
            <a:endParaRPr lang="en-CA" sz="2400" i="1" dirty="0">
              <a:solidFill>
                <a:srgbClr val="000000"/>
              </a:solidFill>
            </a:endParaRPr>
          </a:p>
          <a:p>
            <a:pPr marL="0" lvl="0" indent="0" rtl="0">
              <a:spcBef>
                <a:spcPts val="1000"/>
              </a:spcBef>
              <a:spcAft>
                <a:spcPts val="0"/>
              </a:spcAft>
              <a:buNone/>
            </a:pPr>
            <a:endParaRPr lang="en-CA" sz="1800" dirty="0">
              <a:solidFill>
                <a:srgbClr val="000000"/>
              </a:solidFill>
            </a:endParaRPr>
          </a:p>
        </p:txBody>
      </p:sp>
      <p:pic>
        <p:nvPicPr>
          <p:cNvPr id="106" name="Graphic 105" descr="Question mark">
            <a:extLst>
              <a:ext uri="{FF2B5EF4-FFF2-40B4-BE49-F238E27FC236}">
                <a16:creationId xmlns:a16="http://schemas.microsoft.com/office/drawing/2014/main" id="{716C0997-3D9D-4FCB-BB31-1D247A046DCA}"/>
              </a:ext>
            </a:extLst>
          </p:cNvPr>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8556732" y="1768778"/>
            <a:ext cx="3382677" cy="3382677"/>
          </a:xfrm>
          <a:prstGeom prst="rect">
            <a:avLst/>
          </a:prstGeom>
        </p:spPr>
      </p:pic>
      <p:pic>
        <p:nvPicPr>
          <p:cNvPr id="5" name="Picture 4" descr="unicef_logo">
            <a:extLst>
              <a:ext uri="{FF2B5EF4-FFF2-40B4-BE49-F238E27FC236}">
                <a16:creationId xmlns:a16="http://schemas.microsoft.com/office/drawing/2014/main" id="{53D4E796-3652-48DB-B2F8-E15ED8EA17AA}"/>
              </a:ext>
            </a:extLst>
          </p:cNvPr>
          <p:cNvPicPr>
            <a:picLocks noChangeAspect="1" noChangeArrowheads="1"/>
          </p:cNvPicPr>
          <p:nvPr/>
        </p:nvPicPr>
        <p:blipFill>
          <a:blip r:embed="rId5" cstate="print"/>
          <a:srcRect/>
          <a:stretch>
            <a:fillRect/>
          </a:stretch>
        </p:blipFill>
        <p:spPr bwMode="auto">
          <a:xfrm>
            <a:off x="330823" y="6285689"/>
            <a:ext cx="1607458" cy="482812"/>
          </a:xfrm>
          <a:prstGeom prst="rect">
            <a:avLst/>
          </a:prstGeom>
          <a:noFill/>
          <a:ln w="9525">
            <a:noFill/>
            <a:miter lim="800000"/>
            <a:headEnd/>
            <a:tailEnd/>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B5C6-D5BD-4964-B96D-EE5C935CDB8E}"/>
              </a:ext>
            </a:extLst>
          </p:cNvPr>
          <p:cNvSpPr>
            <a:spLocks noGrp="1"/>
          </p:cNvSpPr>
          <p:nvPr>
            <p:ph type="title"/>
          </p:nvPr>
        </p:nvSpPr>
        <p:spPr>
          <a:xfrm>
            <a:off x="643467" y="816638"/>
            <a:ext cx="3564549" cy="5224724"/>
          </a:xfrm>
          <a:solidFill>
            <a:schemeClr val="accent2">
              <a:lumMod val="20000"/>
              <a:lumOff val="80000"/>
            </a:schemeClr>
          </a:solidFill>
        </p:spPr>
        <p:txBody>
          <a:bodyPr anchor="ctr">
            <a:normAutofit/>
          </a:bodyPr>
          <a:lstStyle/>
          <a:p>
            <a:pPr algn="ctr"/>
            <a:r>
              <a:rPr lang="en-US" dirty="0"/>
              <a:t>World Health Organization definition of </a:t>
            </a:r>
            <a:br>
              <a:rPr lang="en-US" dirty="0"/>
            </a:br>
            <a:r>
              <a:rPr lang="en-US" dirty="0"/>
              <a:t>Mental Health</a:t>
            </a:r>
            <a:br>
              <a:rPr lang="en-US" dirty="0"/>
            </a:br>
            <a:r>
              <a:rPr lang="en-US" dirty="0" err="1">
                <a:solidFill>
                  <a:schemeClr val="accent2">
                    <a:lumMod val="75000"/>
                  </a:schemeClr>
                </a:solidFill>
              </a:rPr>
              <a:t>Tala‘uhinga</a:t>
            </a:r>
            <a:r>
              <a:rPr lang="en-US" dirty="0">
                <a:solidFill>
                  <a:schemeClr val="accent2">
                    <a:lumMod val="75000"/>
                  </a:schemeClr>
                </a:solidFill>
              </a:rPr>
              <a:t> ‘a e WHO ki he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 e ‘</a:t>
            </a:r>
            <a:r>
              <a:rPr lang="en-US" dirty="0" err="1">
                <a:solidFill>
                  <a:schemeClr val="accent2">
                    <a:lumMod val="75000"/>
                  </a:schemeClr>
                </a:solidFill>
              </a:rPr>
              <a:t>Atamaí</a:t>
            </a:r>
            <a:endParaRPr lang="en-FJ" dirty="0">
              <a:solidFill>
                <a:schemeClr val="accent2">
                  <a:lumMod val="75000"/>
                </a:schemeClr>
              </a:solidFill>
            </a:endParaRPr>
          </a:p>
        </p:txBody>
      </p:sp>
      <p:sp>
        <p:nvSpPr>
          <p:cNvPr id="3" name="Content Placeholder 2">
            <a:extLst>
              <a:ext uri="{FF2B5EF4-FFF2-40B4-BE49-F238E27FC236}">
                <a16:creationId xmlns:a16="http://schemas.microsoft.com/office/drawing/2014/main" id="{AD5F8AF4-EA8A-4B0D-948A-C28E24DD0513}"/>
              </a:ext>
            </a:extLst>
          </p:cNvPr>
          <p:cNvSpPr>
            <a:spLocks noGrp="1"/>
          </p:cNvSpPr>
          <p:nvPr>
            <p:ph idx="1"/>
          </p:nvPr>
        </p:nvSpPr>
        <p:spPr>
          <a:xfrm>
            <a:off x="4350058" y="816638"/>
            <a:ext cx="7421395" cy="5224724"/>
          </a:xfrm>
          <a:solidFill>
            <a:schemeClr val="accent5">
              <a:lumMod val="20000"/>
              <a:lumOff val="80000"/>
            </a:schemeClr>
          </a:solidFill>
        </p:spPr>
        <p:txBody>
          <a:bodyPr vert="horz" lIns="91440" tIns="45720" rIns="91440" bIns="45720" rtlCol="0" anchor="ctr">
            <a:normAutofit/>
          </a:bodyPr>
          <a:lstStyle/>
          <a:p>
            <a:pPr marL="0" indent="0">
              <a:buNone/>
            </a:pPr>
            <a:r>
              <a:rPr lang="en-US" dirty="0"/>
              <a:t> </a:t>
            </a:r>
            <a:r>
              <a:rPr lang="en-US" dirty="0">
                <a:solidFill>
                  <a:schemeClr val="accent2">
                    <a:lumMod val="75000"/>
                  </a:schemeClr>
                </a:solidFill>
              </a:rPr>
              <a:t>Ko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 ko e </a:t>
            </a:r>
            <a:r>
              <a:rPr lang="en-US" dirty="0" err="1">
                <a:solidFill>
                  <a:schemeClr val="accent2">
                    <a:lumMod val="75000"/>
                  </a:schemeClr>
                </a:solidFill>
              </a:rPr>
              <a:t>tu‘unga</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‘o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t>
            </a:r>
            <a:r>
              <a:rPr lang="en-US" dirty="0" err="1">
                <a:solidFill>
                  <a:schemeClr val="accent2">
                    <a:lumMod val="75000"/>
                  </a:schemeClr>
                </a:solidFill>
              </a:rPr>
              <a:t>fakalūkufua</a:t>
            </a:r>
            <a:r>
              <a:rPr lang="en-US" dirty="0">
                <a:solidFill>
                  <a:schemeClr val="accent2">
                    <a:lumMod val="75000"/>
                  </a:schemeClr>
                </a:solidFill>
              </a:rPr>
              <a:t> ‘a ha taha (</a:t>
            </a:r>
            <a:r>
              <a:rPr lang="en-US" dirty="0" err="1">
                <a:solidFill>
                  <a:schemeClr val="accent2">
                    <a:lumMod val="75000"/>
                  </a:schemeClr>
                </a:solidFill>
              </a:rPr>
              <a:t>fānau</a:t>
            </a:r>
            <a:r>
              <a:rPr lang="en-US" dirty="0">
                <a:solidFill>
                  <a:schemeClr val="accent2">
                    <a:lumMod val="75000"/>
                  </a:schemeClr>
                </a:solidFill>
              </a:rPr>
              <a:t> pe </a:t>
            </a:r>
            <a:r>
              <a:rPr lang="en-US" dirty="0" err="1">
                <a:solidFill>
                  <a:schemeClr val="accent2">
                    <a:lumMod val="75000"/>
                  </a:schemeClr>
                </a:solidFill>
              </a:rPr>
              <a:t>kakai</a:t>
            </a:r>
            <a:r>
              <a:rPr lang="en-US" dirty="0">
                <a:solidFill>
                  <a:schemeClr val="accent2">
                    <a:lumMod val="75000"/>
                  </a:schemeClr>
                </a:solidFill>
              </a:rPr>
              <a:t> </a:t>
            </a:r>
            <a:r>
              <a:rPr lang="en-US" dirty="0" err="1">
                <a:solidFill>
                  <a:schemeClr val="accent2">
                    <a:lumMod val="75000"/>
                  </a:schemeClr>
                </a:solidFill>
              </a:rPr>
              <a:t>lalahi</a:t>
            </a:r>
            <a:r>
              <a:rPr lang="en-US" dirty="0">
                <a:solidFill>
                  <a:schemeClr val="accent2">
                    <a:lumMod val="75000"/>
                  </a:schemeClr>
                </a:solidFill>
              </a:rPr>
              <a:t>)</a:t>
            </a:r>
          </a:p>
          <a:p>
            <a:pPr marL="457200" indent="-457200"/>
            <a:r>
              <a:rPr lang="en-US" dirty="0"/>
              <a:t>'</a:t>
            </a:r>
            <a:r>
              <a:rPr lang="en-US" dirty="0" err="1"/>
              <a:t>oku</a:t>
            </a:r>
            <a:r>
              <a:rPr lang="en-US" dirty="0"/>
              <a:t> </a:t>
            </a:r>
            <a:r>
              <a:rPr lang="en-US" dirty="0" err="1"/>
              <a:t>malava</a:t>
            </a:r>
            <a:r>
              <a:rPr lang="en-US" dirty="0"/>
              <a:t> ai </a:t>
            </a:r>
            <a:r>
              <a:rPr lang="en-US" dirty="0" err="1"/>
              <a:t>ke</a:t>
            </a:r>
            <a:r>
              <a:rPr lang="en-US" dirty="0"/>
              <a:t> ne ‘</a:t>
            </a:r>
            <a:r>
              <a:rPr lang="en-US" dirty="0" err="1"/>
              <a:t>ilo</a:t>
            </a:r>
            <a:r>
              <a:rPr lang="en-US" dirty="0"/>
              <a:t> e </a:t>
            </a:r>
            <a:r>
              <a:rPr lang="en-US" dirty="0" err="1"/>
              <a:t>tu‘unga</a:t>
            </a:r>
            <a:r>
              <a:rPr lang="en-US" dirty="0"/>
              <a:t> </a:t>
            </a:r>
            <a:r>
              <a:rPr lang="en-US" dirty="0" err="1"/>
              <a:t>hono</a:t>
            </a:r>
            <a:r>
              <a:rPr lang="en-US" dirty="0"/>
              <a:t> </a:t>
            </a:r>
            <a:r>
              <a:rPr lang="en-US" dirty="0" err="1"/>
              <a:t>ivi</a:t>
            </a:r>
            <a:r>
              <a:rPr lang="en-US" dirty="0"/>
              <a:t>/ </a:t>
            </a:r>
            <a:r>
              <a:rPr lang="en-US" dirty="0" err="1"/>
              <a:t>poto</a:t>
            </a:r>
            <a:r>
              <a:rPr lang="en-US" dirty="0"/>
              <a:t> </a:t>
            </a:r>
            <a:r>
              <a:rPr lang="en-US" dirty="0" err="1"/>
              <a:t>te‘eki</a:t>
            </a:r>
            <a:r>
              <a:rPr lang="en-US" dirty="0"/>
              <a:t> </a:t>
            </a:r>
            <a:r>
              <a:rPr lang="en-US" dirty="0" err="1"/>
              <a:t>ngāue‘akí</a:t>
            </a:r>
            <a:endParaRPr lang="en-US">
              <a:highlight>
                <a:srgbClr val="FFFF00"/>
              </a:highlight>
              <a:cs typeface="Calibri"/>
            </a:endParaRPr>
          </a:p>
          <a:p>
            <a:pPr marL="457200" indent="-457200"/>
            <a:r>
              <a:rPr lang="en-US" dirty="0"/>
              <a:t>'</a:t>
            </a:r>
            <a:r>
              <a:rPr lang="en-US" dirty="0" err="1"/>
              <a:t>oku</a:t>
            </a:r>
            <a:r>
              <a:rPr lang="en-US" dirty="0"/>
              <a:t> lava ‘o </a:t>
            </a:r>
            <a:r>
              <a:rPr lang="en-US" dirty="0" err="1"/>
              <a:t>matu‘uaki</a:t>
            </a:r>
            <a:r>
              <a:rPr lang="en-US" dirty="0"/>
              <a:t> ai e </a:t>
            </a:r>
            <a:r>
              <a:rPr lang="en-US" dirty="0" err="1"/>
              <a:t>ngaahi</a:t>
            </a:r>
            <a:r>
              <a:rPr lang="en-US" dirty="0"/>
              <a:t> pole </a:t>
            </a:r>
            <a:r>
              <a:rPr lang="en-US" dirty="0" err="1"/>
              <a:t>angamaheni</a:t>
            </a:r>
            <a:r>
              <a:rPr lang="en-US" dirty="0"/>
              <a:t> ‘o e </a:t>
            </a:r>
            <a:r>
              <a:rPr lang="en-US" dirty="0" err="1"/>
              <a:t>mo‘uí</a:t>
            </a:r>
            <a:r>
              <a:rPr lang="en-US" dirty="0"/>
              <a:t> </a:t>
            </a:r>
            <a:r>
              <a:rPr lang="en-US" dirty="0" err="1"/>
              <a:t>hangē</a:t>
            </a:r>
            <a:r>
              <a:rPr lang="en-US" dirty="0"/>
              <a:t> ko e </a:t>
            </a:r>
            <a:r>
              <a:rPr lang="en-US" dirty="0" err="1"/>
              <a:t>ako</a:t>
            </a:r>
            <a:r>
              <a:rPr lang="en-US" dirty="0"/>
              <a:t>, </a:t>
            </a:r>
            <a:r>
              <a:rPr lang="en-US" dirty="0" err="1"/>
              <a:t>ngāue</a:t>
            </a:r>
            <a:r>
              <a:rPr lang="en-US" dirty="0"/>
              <a:t>, </a:t>
            </a:r>
            <a:r>
              <a:rPr lang="en-US" dirty="0" err="1"/>
              <a:t>ngaahi</a:t>
            </a:r>
            <a:r>
              <a:rPr lang="en-US" dirty="0"/>
              <a:t> </a:t>
            </a:r>
            <a:r>
              <a:rPr lang="en-US" dirty="0" err="1"/>
              <a:t>vā</a:t>
            </a:r>
            <a:r>
              <a:rPr lang="en-US" dirty="0"/>
              <a:t> </a:t>
            </a:r>
            <a:r>
              <a:rPr lang="en-US" dirty="0" err="1"/>
              <a:t>fakaekita</a:t>
            </a:r>
            <a:endParaRPr lang="en-US" dirty="0" err="1">
              <a:cs typeface="Calibri"/>
            </a:endParaRPr>
          </a:p>
          <a:p>
            <a:pPr marL="457200" indent="-457200"/>
            <a:r>
              <a:rPr lang="en-US" dirty="0"/>
              <a:t>'</a:t>
            </a:r>
            <a:r>
              <a:rPr lang="en-US" dirty="0" err="1"/>
              <a:t>oku</a:t>
            </a:r>
            <a:r>
              <a:rPr lang="en-US" dirty="0"/>
              <a:t> lava ‘o </a:t>
            </a:r>
            <a:r>
              <a:rPr lang="en-US" dirty="0" err="1"/>
              <a:t>fakahoko</a:t>
            </a:r>
            <a:r>
              <a:rPr lang="en-US" dirty="0"/>
              <a:t> </a:t>
            </a:r>
            <a:r>
              <a:rPr lang="en-US" dirty="0" err="1"/>
              <a:t>ngāue</a:t>
            </a:r>
            <a:r>
              <a:rPr lang="en-US" dirty="0"/>
              <a:t> </a:t>
            </a:r>
            <a:r>
              <a:rPr lang="en-US" dirty="0" err="1"/>
              <a:t>lelei</a:t>
            </a:r>
            <a:r>
              <a:rPr lang="en-US" dirty="0"/>
              <a:t> </a:t>
            </a:r>
            <a:r>
              <a:rPr lang="en-US" dirty="0" err="1"/>
              <a:t>mo</a:t>
            </a:r>
            <a:r>
              <a:rPr lang="en-US" dirty="0"/>
              <a:t> </a:t>
            </a:r>
            <a:r>
              <a:rPr lang="en-US" dirty="0" err="1"/>
              <a:t>lavame‘a</a:t>
            </a:r>
            <a:endParaRPr lang="en-US" dirty="0" err="1">
              <a:cs typeface="Calibri"/>
            </a:endParaRPr>
          </a:p>
          <a:p>
            <a:pPr marL="457200" indent="-457200"/>
            <a:r>
              <a:rPr lang="en-US" dirty="0"/>
              <a:t>pea lava ‘o </a:t>
            </a:r>
            <a:r>
              <a:rPr lang="en-US" dirty="0" err="1"/>
              <a:t>tokonia</a:t>
            </a:r>
            <a:r>
              <a:rPr lang="en-US" dirty="0"/>
              <a:t> e </a:t>
            </a:r>
            <a:r>
              <a:rPr lang="en-US" dirty="0" err="1"/>
              <a:t>ngaahi</a:t>
            </a:r>
            <a:r>
              <a:rPr lang="en-US" dirty="0"/>
              <a:t> </a:t>
            </a:r>
            <a:r>
              <a:rPr lang="en-US" dirty="0" err="1"/>
              <a:t>ngāue</a:t>
            </a:r>
            <a:r>
              <a:rPr lang="en-US" dirty="0"/>
              <a:t> ‘</a:t>
            </a:r>
            <a:r>
              <a:rPr lang="en-US" dirty="0" err="1"/>
              <a:t>i</a:t>
            </a:r>
            <a:r>
              <a:rPr lang="en-US" dirty="0"/>
              <a:t> he </a:t>
            </a:r>
            <a:r>
              <a:rPr lang="en-US" dirty="0" err="1"/>
              <a:t>komiunitī</a:t>
            </a:r>
            <a:endParaRPr lang="en-US" dirty="0"/>
          </a:p>
        </p:txBody>
      </p:sp>
      <p:pic>
        <p:nvPicPr>
          <p:cNvPr id="4" name="Picture 3" descr="unicef_logo">
            <a:extLst>
              <a:ext uri="{FF2B5EF4-FFF2-40B4-BE49-F238E27FC236}">
                <a16:creationId xmlns:a16="http://schemas.microsoft.com/office/drawing/2014/main" id="{8CBDF242-8FF2-4AEE-9A20-3DD17D691248}"/>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276085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Shape 235"/>
        <p:cNvGrpSpPr/>
        <p:nvPr/>
      </p:nvGrpSpPr>
      <p:grpSpPr>
        <a:xfrm>
          <a:off x="0" y="0"/>
          <a:ext cx="0" cy="0"/>
          <a:chOff x="0" y="0"/>
          <a:chExt cx="0" cy="0"/>
        </a:xfrm>
      </p:grpSpPr>
      <p:sp>
        <p:nvSpPr>
          <p:cNvPr id="236" name="Google Shape;236;p9"/>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8" name="Google Shape;238;p9"/>
          <p:cNvSpPr txBox="1">
            <a:spLocks noGrp="1"/>
          </p:cNvSpPr>
          <p:nvPr>
            <p:ph type="title"/>
          </p:nvPr>
        </p:nvSpPr>
        <p:spPr>
          <a:xfrm>
            <a:off x="408707" y="591345"/>
            <a:ext cx="3480436" cy="5585618"/>
          </a:xfrm>
          <a:prstGeom prst="rect">
            <a:avLst/>
          </a:prstGeom>
          <a:solidFill>
            <a:schemeClr val="accent2">
              <a:lumMod val="20000"/>
              <a:lumOff val="8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CA" b="1" dirty="0"/>
              <a:t>Active Listening Skills. </a:t>
            </a:r>
            <a:r>
              <a:rPr lang="en-CA" b="1" dirty="0">
                <a:solidFill>
                  <a:schemeClr val="accent2">
                    <a:lumMod val="75000"/>
                  </a:schemeClr>
                </a:solidFill>
              </a:rPr>
              <a:t>Ko e </a:t>
            </a:r>
            <a:r>
              <a:rPr lang="en-CA" b="1" dirty="0" err="1">
                <a:solidFill>
                  <a:schemeClr val="accent2">
                    <a:lumMod val="75000"/>
                  </a:schemeClr>
                </a:solidFill>
              </a:rPr>
              <a:t>ngaahi</a:t>
            </a:r>
            <a:r>
              <a:rPr lang="en-CA" b="1" dirty="0">
                <a:solidFill>
                  <a:schemeClr val="accent2">
                    <a:lumMod val="75000"/>
                  </a:schemeClr>
                </a:solidFill>
              </a:rPr>
              <a:t> </a:t>
            </a:r>
            <a:r>
              <a:rPr lang="en-CA" b="1" dirty="0" err="1">
                <a:solidFill>
                  <a:schemeClr val="accent2">
                    <a:lumMod val="75000"/>
                  </a:schemeClr>
                </a:solidFill>
              </a:rPr>
              <a:t>founga</a:t>
            </a:r>
            <a:r>
              <a:rPr lang="en-CA" b="1" dirty="0">
                <a:solidFill>
                  <a:schemeClr val="accent2">
                    <a:lumMod val="75000"/>
                  </a:schemeClr>
                </a:solidFill>
              </a:rPr>
              <a:t> </a:t>
            </a:r>
            <a:r>
              <a:rPr lang="en-CA" b="1" dirty="0" err="1">
                <a:solidFill>
                  <a:schemeClr val="accent2">
                    <a:lumMod val="75000"/>
                  </a:schemeClr>
                </a:solidFill>
              </a:rPr>
              <a:t>fanongo</a:t>
            </a:r>
            <a:r>
              <a:rPr lang="en-CA" b="1" dirty="0">
                <a:solidFill>
                  <a:schemeClr val="accent2">
                    <a:lumMod val="75000"/>
                  </a:schemeClr>
                </a:solidFill>
              </a:rPr>
              <a:t> </a:t>
            </a:r>
            <a:r>
              <a:rPr lang="en-CA" b="1" dirty="0" err="1">
                <a:solidFill>
                  <a:schemeClr val="accent2">
                    <a:lumMod val="75000"/>
                  </a:schemeClr>
                </a:solidFill>
              </a:rPr>
              <a:t>tokanga</a:t>
            </a:r>
            <a:r>
              <a:rPr lang="en-CA" b="1" dirty="0">
                <a:solidFill>
                  <a:schemeClr val="accent2">
                    <a:lumMod val="75000"/>
                  </a:schemeClr>
                </a:solidFill>
              </a:rPr>
              <a:t>.</a:t>
            </a:r>
            <a:endParaRPr b="1" dirty="0">
              <a:solidFill>
                <a:schemeClr val="accent2">
                  <a:lumMod val="75000"/>
                </a:schemeClr>
              </a:solidFill>
            </a:endParaRPr>
          </a:p>
        </p:txBody>
      </p:sp>
      <p:sp>
        <p:nvSpPr>
          <p:cNvPr id="240" name="Google Shape;240;p9"/>
          <p:cNvSpPr txBox="1">
            <a:spLocks noGrp="1"/>
          </p:cNvSpPr>
          <p:nvPr>
            <p:ph type="body" idx="1"/>
          </p:nvPr>
        </p:nvSpPr>
        <p:spPr>
          <a:xfrm>
            <a:off x="4039340" y="591344"/>
            <a:ext cx="7314459" cy="5585619"/>
          </a:xfrm>
          <a:prstGeom prst="rect">
            <a:avLst/>
          </a:prstGeom>
          <a:solidFill>
            <a:schemeClr val="accent5">
              <a:lumMod val="20000"/>
              <a:lumOff val="8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CA" dirty="0"/>
              <a:t> </a:t>
            </a:r>
            <a:r>
              <a:rPr lang="en-CA" dirty="0" err="1">
                <a:solidFill>
                  <a:schemeClr val="accent2">
                    <a:lumMod val="75000"/>
                  </a:schemeClr>
                </a:solidFill>
              </a:rPr>
              <a:t>Faka‘ali‘ali</a:t>
            </a:r>
            <a:r>
              <a:rPr lang="en-CA" dirty="0">
                <a:solidFill>
                  <a:schemeClr val="accent2">
                    <a:lumMod val="75000"/>
                  </a:schemeClr>
                </a:solidFill>
              </a:rPr>
              <a:t> ‘o</a:t>
            </a:r>
            <a:r>
              <a:rPr lang="en-US" dirty="0" err="1">
                <a:solidFill>
                  <a:schemeClr val="accent2">
                    <a:lumMod val="75000"/>
                  </a:schemeClr>
                </a:solidFill>
              </a:rPr>
              <a:t>kú</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fanongo</a:t>
            </a:r>
            <a:r>
              <a:rPr lang="en-US" dirty="0">
                <a:solidFill>
                  <a:schemeClr val="accent2">
                    <a:lumMod val="75000"/>
                  </a:schemeClr>
                </a:solidFill>
              </a:rPr>
              <a:t> </a:t>
            </a:r>
            <a:r>
              <a:rPr lang="en-US" dirty="0" err="1">
                <a:solidFill>
                  <a:schemeClr val="accent2">
                    <a:lumMod val="75000"/>
                  </a:schemeClr>
                </a:solidFill>
              </a:rPr>
              <a:t>tokanga</a:t>
            </a:r>
            <a:r>
              <a:rPr lang="en-US" dirty="0">
                <a:solidFill>
                  <a:schemeClr val="accent2">
                    <a:lumMod val="75000"/>
                  </a:schemeClr>
                </a:solidFill>
              </a:rPr>
              <a:t> ki ai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feinga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mahino</a:t>
            </a:r>
            <a:r>
              <a:rPr lang="en-US" dirty="0">
                <a:solidFill>
                  <a:schemeClr val="accent2">
                    <a:lumMod val="75000"/>
                  </a:schemeClr>
                </a:solidFill>
              </a:rPr>
              <a:t> kia </a:t>
            </a:r>
            <a:r>
              <a:rPr lang="en-US" dirty="0" err="1">
                <a:solidFill>
                  <a:schemeClr val="accent2">
                    <a:lumMod val="75000"/>
                  </a:schemeClr>
                </a:solidFill>
              </a:rPr>
              <a:t>koe</a:t>
            </a:r>
            <a:r>
              <a:rPr lang="en-US" dirty="0">
                <a:solidFill>
                  <a:schemeClr val="accent2">
                    <a:lumMod val="75000"/>
                  </a:schemeClr>
                </a:solidFill>
              </a:rPr>
              <a:t> ‘</a:t>
            </a:r>
            <a:r>
              <a:rPr lang="en-US" dirty="0" err="1">
                <a:solidFill>
                  <a:schemeClr val="accent2">
                    <a:lumMod val="75000"/>
                  </a:schemeClr>
                </a:solidFill>
              </a:rPr>
              <a:t>aki</a:t>
            </a:r>
            <a:r>
              <a:rPr lang="en-US" dirty="0">
                <a:solidFill>
                  <a:schemeClr val="accent2">
                    <a:lumMod val="75000"/>
                  </a:schemeClr>
                </a:solidFill>
              </a:rPr>
              <a:t>:</a:t>
            </a:r>
            <a:endParaRPr dirty="0">
              <a:solidFill>
                <a:schemeClr val="accent2">
                  <a:lumMod val="75000"/>
                </a:schemeClr>
              </a:solidFill>
            </a:endParaRPr>
          </a:p>
          <a:p>
            <a:pPr marL="685800" lvl="0" indent="-228600" algn="l" rtl="0">
              <a:lnSpc>
                <a:spcPct val="90000"/>
              </a:lnSpc>
              <a:spcBef>
                <a:spcPts val="0"/>
              </a:spcBef>
              <a:spcAft>
                <a:spcPts val="0"/>
              </a:spcAft>
              <a:buClr>
                <a:schemeClr val="dk1"/>
              </a:buClr>
              <a:buSzPts val="2800"/>
              <a:buChar char="•"/>
            </a:pPr>
            <a:r>
              <a:rPr lang="en-CA" dirty="0">
                <a:solidFill>
                  <a:schemeClr val="accent2">
                    <a:lumMod val="75000"/>
                  </a:schemeClr>
                </a:solidFill>
              </a:rPr>
              <a:t>Hono </a:t>
            </a:r>
            <a:r>
              <a:rPr lang="en-CA" dirty="0" err="1">
                <a:solidFill>
                  <a:schemeClr val="accent2">
                    <a:lumMod val="75000"/>
                  </a:schemeClr>
                </a:solidFill>
              </a:rPr>
              <a:t>to‘o</a:t>
            </a:r>
            <a:r>
              <a:rPr lang="en-CA" dirty="0">
                <a:solidFill>
                  <a:schemeClr val="accent2">
                    <a:lumMod val="75000"/>
                  </a:schemeClr>
                </a:solidFill>
              </a:rPr>
              <a:t> </a:t>
            </a:r>
            <a:r>
              <a:rPr lang="en-CA" dirty="0" err="1">
                <a:solidFill>
                  <a:schemeClr val="accent2">
                    <a:lumMod val="75000"/>
                  </a:schemeClr>
                </a:solidFill>
              </a:rPr>
              <a:t>kongokonga</a:t>
            </a:r>
            <a:r>
              <a:rPr lang="en-CA" dirty="0">
                <a:solidFill>
                  <a:schemeClr val="accent2">
                    <a:lumMod val="75000"/>
                  </a:schemeClr>
                </a:solidFill>
              </a:rPr>
              <a:t> </a:t>
            </a:r>
            <a:r>
              <a:rPr lang="en-CA" dirty="0" err="1">
                <a:solidFill>
                  <a:schemeClr val="accent2">
                    <a:lumMod val="75000"/>
                  </a:schemeClr>
                </a:solidFill>
              </a:rPr>
              <a:t>lalahi</a:t>
            </a:r>
            <a:r>
              <a:rPr lang="en-CA" dirty="0">
                <a:solidFill>
                  <a:schemeClr val="accent2">
                    <a:lumMod val="75000"/>
                  </a:schemeClr>
                </a:solidFill>
              </a:rPr>
              <a:t> ‘</a:t>
            </a:r>
            <a:r>
              <a:rPr lang="en-CA" dirty="0" err="1">
                <a:solidFill>
                  <a:schemeClr val="accent2">
                    <a:lumMod val="75000"/>
                  </a:schemeClr>
                </a:solidFill>
              </a:rPr>
              <a:t>ene</a:t>
            </a:r>
            <a:r>
              <a:rPr lang="en-CA" dirty="0">
                <a:solidFill>
                  <a:schemeClr val="accent2">
                    <a:lumMod val="75000"/>
                  </a:schemeClr>
                </a:solidFill>
              </a:rPr>
              <a:t> </a:t>
            </a:r>
            <a:r>
              <a:rPr lang="en-CA" dirty="0" err="1">
                <a:solidFill>
                  <a:schemeClr val="accent2">
                    <a:lumMod val="75000"/>
                  </a:schemeClr>
                </a:solidFill>
              </a:rPr>
              <a:t>fakamatalá</a:t>
            </a:r>
            <a:endParaRPr lang="en-CA" dirty="0">
              <a:solidFill>
                <a:schemeClr val="accent2">
                  <a:lumMod val="75000"/>
                </a:schemeClr>
              </a:solidFill>
            </a:endParaRPr>
          </a:p>
          <a:p>
            <a:pPr marL="685800" indent="-228600">
              <a:spcBef>
                <a:spcPts val="0"/>
              </a:spcBef>
            </a:pPr>
            <a:r>
              <a:rPr lang="en-CA" dirty="0">
                <a:solidFill>
                  <a:schemeClr val="accent2">
                    <a:lumMod val="75000"/>
                  </a:schemeClr>
                </a:solidFill>
              </a:rPr>
              <a:t>Hono </a:t>
            </a:r>
            <a:r>
              <a:rPr lang="en-CA" dirty="0" err="1">
                <a:solidFill>
                  <a:schemeClr val="accent2">
                    <a:lumMod val="75000"/>
                  </a:schemeClr>
                </a:solidFill>
              </a:rPr>
              <a:t>fakatokanga‘i</a:t>
            </a:r>
            <a:r>
              <a:rPr lang="en-CA" dirty="0">
                <a:solidFill>
                  <a:schemeClr val="accent2">
                    <a:lumMod val="75000"/>
                  </a:schemeClr>
                </a:solidFill>
              </a:rPr>
              <a:t> ‘</a:t>
            </a:r>
            <a:r>
              <a:rPr lang="en-CA" dirty="0" err="1">
                <a:solidFill>
                  <a:schemeClr val="accent2">
                    <a:lumMod val="75000"/>
                  </a:schemeClr>
                </a:solidFill>
              </a:rPr>
              <a:t>ene</a:t>
            </a:r>
            <a:r>
              <a:rPr lang="en-CA" dirty="0">
                <a:solidFill>
                  <a:schemeClr val="accent2">
                    <a:lumMod val="75000"/>
                  </a:schemeClr>
                </a:solidFill>
              </a:rPr>
              <a:t> </a:t>
            </a:r>
            <a:r>
              <a:rPr lang="en-CA" dirty="0" err="1">
                <a:solidFill>
                  <a:schemeClr val="accent2">
                    <a:lumMod val="75000"/>
                  </a:schemeClr>
                </a:solidFill>
              </a:rPr>
              <a:t>ngaahi</a:t>
            </a:r>
            <a:r>
              <a:rPr lang="en-CA" dirty="0">
                <a:solidFill>
                  <a:schemeClr val="accent2">
                    <a:lumMod val="75000"/>
                  </a:schemeClr>
                </a:solidFill>
              </a:rPr>
              <a:t> </a:t>
            </a:r>
            <a:r>
              <a:rPr lang="en-CA" dirty="0" err="1">
                <a:solidFill>
                  <a:schemeClr val="accent2">
                    <a:lumMod val="75000"/>
                  </a:schemeClr>
                </a:solidFill>
              </a:rPr>
              <a:t>ongó</a:t>
            </a:r>
            <a:endParaRPr lang="en-CA" dirty="0">
              <a:solidFill>
                <a:schemeClr val="accent2">
                  <a:lumMod val="75000"/>
                </a:schemeClr>
              </a:solidFill>
            </a:endParaRPr>
          </a:p>
          <a:p>
            <a:pPr marL="685800" indent="-228600">
              <a:spcBef>
                <a:spcPts val="0"/>
              </a:spcBef>
            </a:pPr>
            <a:endParaRPr lang="en-CA" dirty="0"/>
          </a:p>
          <a:p>
            <a:pPr marL="114300" indent="0">
              <a:spcBef>
                <a:spcPts val="0"/>
              </a:spcBef>
              <a:buNone/>
            </a:pPr>
            <a:r>
              <a:rPr lang="en-CA" i="1" dirty="0"/>
              <a:t>  "Sai, ‘</a:t>
            </a:r>
            <a:r>
              <a:rPr lang="en-CA" i="1" dirty="0" err="1"/>
              <a:t>oku</a:t>
            </a:r>
            <a:r>
              <a:rPr lang="en-CA" i="1" dirty="0"/>
              <a:t> </a:t>
            </a:r>
            <a:r>
              <a:rPr lang="en-CA" i="1" dirty="0" err="1"/>
              <a:t>tonu</a:t>
            </a:r>
            <a:r>
              <a:rPr lang="en-CA" i="1" dirty="0"/>
              <a:t> </a:t>
            </a:r>
            <a:r>
              <a:rPr lang="en-CA" i="1" dirty="0" err="1"/>
              <a:t>nai</a:t>
            </a:r>
            <a:r>
              <a:rPr lang="en-CA" i="1" dirty="0"/>
              <a:t> ‘</a:t>
            </a:r>
            <a:r>
              <a:rPr lang="en-CA" i="1" dirty="0" err="1"/>
              <a:t>eku</a:t>
            </a:r>
            <a:r>
              <a:rPr lang="en-CA" i="1" dirty="0"/>
              <a:t> </a:t>
            </a:r>
            <a:r>
              <a:rPr lang="en-CA" i="1" dirty="0" err="1"/>
              <a:t>ma‘ú</a:t>
            </a:r>
            <a:r>
              <a:rPr lang="en-CA" i="1" dirty="0"/>
              <a:t>?  </a:t>
            </a:r>
            <a:r>
              <a:rPr lang="en-CA" i="1" dirty="0" err="1"/>
              <a:t>Na‘á</a:t>
            </a:r>
            <a:r>
              <a:rPr lang="en-CA" i="1" dirty="0"/>
              <a:t> </a:t>
            </a:r>
            <a:r>
              <a:rPr lang="en-CA" i="1" dirty="0" err="1"/>
              <a:t>ke</a:t>
            </a:r>
            <a:r>
              <a:rPr lang="en-CA" i="1" dirty="0"/>
              <a:t> lea </a:t>
            </a:r>
            <a:r>
              <a:rPr lang="en-CA" i="1" dirty="0" err="1"/>
              <a:t>pehē</a:t>
            </a:r>
            <a:r>
              <a:rPr lang="en-CA" i="1" dirty="0"/>
              <a:t> …</a:t>
            </a:r>
            <a:r>
              <a:rPr lang="en-CA" i="1" dirty="0" err="1"/>
              <a:t>Na‘e</a:t>
            </a:r>
            <a:r>
              <a:rPr lang="en-CA" i="1" dirty="0"/>
              <a:t> </a:t>
            </a:r>
            <a:r>
              <a:rPr lang="en-CA" i="1" dirty="0" err="1"/>
              <a:t>ngalo</a:t>
            </a:r>
            <a:r>
              <a:rPr lang="en-CA" i="1" dirty="0"/>
              <a:t> ha </a:t>
            </a:r>
            <a:r>
              <a:rPr lang="en-CA" i="1" dirty="0" err="1"/>
              <a:t>me‘a</a:t>
            </a:r>
            <a:r>
              <a:rPr lang="en-CA" i="1" dirty="0"/>
              <a:t>?  Sai, ta </a:t>
            </a:r>
            <a:r>
              <a:rPr lang="en-CA" i="1" dirty="0" err="1"/>
              <a:t>hokohoko</a:t>
            </a:r>
            <a:r>
              <a:rPr lang="en-CA" i="1" dirty="0"/>
              <a:t> </a:t>
            </a:r>
            <a:r>
              <a:rPr lang="en-CA" i="1" dirty="0" err="1"/>
              <a:t>atu</a:t>
            </a:r>
            <a:r>
              <a:rPr lang="en-CA" i="1" dirty="0"/>
              <a:t> pe."</a:t>
            </a:r>
            <a:endParaRPr lang="en-US" i="1" dirty="0"/>
          </a:p>
          <a:p>
            <a:pPr marL="0" indent="0">
              <a:spcBef>
                <a:spcPts val="0"/>
              </a:spcBef>
              <a:buNone/>
            </a:pPr>
            <a:endParaRPr lang="en-CA" dirty="0"/>
          </a:p>
          <a:p>
            <a:pPr marL="0" indent="0">
              <a:spcBef>
                <a:spcPts val="0"/>
              </a:spcBef>
              <a:buNone/>
            </a:pPr>
            <a:r>
              <a:rPr lang="en-CA" dirty="0"/>
              <a:t> </a:t>
            </a:r>
            <a:r>
              <a:rPr lang="en-CA" dirty="0" err="1">
                <a:solidFill>
                  <a:schemeClr val="accent2">
                    <a:lumMod val="75000"/>
                  </a:schemeClr>
                </a:solidFill>
              </a:rPr>
              <a:t>Tukuange</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ne </a:t>
            </a:r>
            <a:r>
              <a:rPr lang="en-CA" dirty="0" err="1">
                <a:solidFill>
                  <a:schemeClr val="accent2">
                    <a:lumMod val="75000"/>
                  </a:schemeClr>
                </a:solidFill>
              </a:rPr>
              <a:t>fakatonutonu</a:t>
            </a:r>
            <a:r>
              <a:rPr lang="en-CA" dirty="0">
                <a:solidFill>
                  <a:schemeClr val="accent2">
                    <a:lumMod val="75000"/>
                  </a:schemeClr>
                </a:solidFill>
              </a:rPr>
              <a:t> </a:t>
            </a:r>
            <a:r>
              <a:rPr lang="en-CA" dirty="0" err="1">
                <a:solidFill>
                  <a:schemeClr val="accent2">
                    <a:lumMod val="75000"/>
                  </a:schemeClr>
                </a:solidFill>
              </a:rPr>
              <a:t>koe</a:t>
            </a:r>
            <a:r>
              <a:rPr lang="en-CA" dirty="0">
                <a:solidFill>
                  <a:schemeClr val="accent2">
                    <a:lumMod val="75000"/>
                  </a:schemeClr>
                </a:solidFill>
              </a:rPr>
              <a:t> </a:t>
            </a:r>
            <a:r>
              <a:rPr lang="en-CA" dirty="0" err="1">
                <a:solidFill>
                  <a:schemeClr val="accent2">
                    <a:lumMod val="75000"/>
                  </a:schemeClr>
                </a:solidFill>
              </a:rPr>
              <a:t>kapau</a:t>
            </a:r>
            <a:r>
              <a:rPr lang="en-CA" dirty="0">
                <a:solidFill>
                  <a:schemeClr val="accent2">
                    <a:lumMod val="75000"/>
                  </a:schemeClr>
                </a:solidFill>
              </a:rPr>
              <a:t> ‘</a:t>
            </a:r>
            <a:r>
              <a:rPr lang="en-CA" dirty="0" err="1">
                <a:solidFill>
                  <a:schemeClr val="accent2">
                    <a:lumMod val="75000"/>
                  </a:schemeClr>
                </a:solidFill>
              </a:rPr>
              <a:t>oku</a:t>
            </a:r>
            <a:r>
              <a:rPr lang="en-CA" dirty="0">
                <a:solidFill>
                  <a:schemeClr val="accent2">
                    <a:lumMod val="75000"/>
                  </a:schemeClr>
                </a:solidFill>
              </a:rPr>
              <a:t> </a:t>
            </a:r>
            <a:r>
              <a:rPr lang="en-CA" dirty="0" err="1">
                <a:solidFill>
                  <a:schemeClr val="accent2">
                    <a:lumMod val="75000"/>
                  </a:schemeClr>
                </a:solidFill>
              </a:rPr>
              <a:t>hala</a:t>
            </a:r>
            <a:r>
              <a:rPr lang="en-CA" dirty="0">
                <a:solidFill>
                  <a:schemeClr val="accent2">
                    <a:lumMod val="75000"/>
                  </a:schemeClr>
                </a:solidFill>
              </a:rPr>
              <a:t> </a:t>
            </a:r>
            <a:r>
              <a:rPr lang="en-CA" dirty="0" err="1">
                <a:solidFill>
                  <a:schemeClr val="accent2">
                    <a:lumMod val="75000"/>
                  </a:schemeClr>
                </a:solidFill>
              </a:rPr>
              <a:t>ho‘o</a:t>
            </a:r>
            <a:r>
              <a:rPr lang="en-CA" dirty="0">
                <a:solidFill>
                  <a:schemeClr val="accent2">
                    <a:lumMod val="75000"/>
                  </a:schemeClr>
                </a:solidFill>
              </a:rPr>
              <a:t> </a:t>
            </a:r>
            <a:r>
              <a:rPr lang="en-CA" dirty="0" err="1">
                <a:solidFill>
                  <a:schemeClr val="accent2">
                    <a:lumMod val="75000"/>
                  </a:schemeClr>
                </a:solidFill>
              </a:rPr>
              <a:t>ma‘ú</a:t>
            </a:r>
            <a:r>
              <a:rPr lang="en-CA" dirty="0">
                <a:solidFill>
                  <a:schemeClr val="accent2">
                    <a:lumMod val="75000"/>
                  </a:schemeClr>
                </a:solidFill>
              </a:rPr>
              <a:t>.</a:t>
            </a:r>
            <a:endParaRPr dirty="0">
              <a:solidFill>
                <a:schemeClr val="accent2">
                  <a:lumMod val="75000"/>
                </a:schemeClr>
              </a:solidFill>
            </a:endParaRPr>
          </a:p>
          <a:p>
            <a:pPr lvl="0" indent="0" algn="l" rtl="0">
              <a:lnSpc>
                <a:spcPct val="90000"/>
              </a:lnSpc>
              <a:spcBef>
                <a:spcPts val="0"/>
              </a:spcBef>
              <a:spcAft>
                <a:spcPts val="0"/>
              </a:spcAft>
              <a:buNone/>
            </a:pPr>
            <a:endParaRPr lang="en-CA" u="sng" dirty="0"/>
          </a:p>
          <a:p>
            <a:pPr indent="0">
              <a:spcBef>
                <a:spcPts val="0"/>
              </a:spcBef>
              <a:buNone/>
            </a:pPr>
            <a:r>
              <a:rPr lang="en-CA" i="1" dirty="0"/>
              <a:t> “Hange kia au ‘</a:t>
            </a:r>
            <a:r>
              <a:rPr lang="en-CA" i="1" dirty="0" err="1"/>
              <a:t>okú</a:t>
            </a:r>
            <a:r>
              <a:rPr lang="en-CA" i="1" dirty="0"/>
              <a:t> </a:t>
            </a:r>
            <a:r>
              <a:rPr lang="en-CA" i="1" dirty="0" err="1"/>
              <a:t>ke</a:t>
            </a:r>
            <a:r>
              <a:rPr lang="en-CA" i="1" dirty="0"/>
              <a:t> </a:t>
            </a:r>
            <a:r>
              <a:rPr lang="en-CA" i="1" dirty="0" err="1"/>
              <a:t>ilifia</a:t>
            </a:r>
            <a:r>
              <a:rPr lang="en-CA" i="1" dirty="0"/>
              <a:t> </a:t>
            </a:r>
            <a:r>
              <a:rPr lang="en-CA" i="1" dirty="0" err="1"/>
              <a:t>mo</a:t>
            </a:r>
            <a:r>
              <a:rPr lang="en-CA" i="1" dirty="0"/>
              <a:t> </a:t>
            </a:r>
            <a:r>
              <a:rPr lang="en-CA" i="1" dirty="0" err="1"/>
              <a:t>tailiilí</a:t>
            </a:r>
            <a:r>
              <a:rPr lang="en-CA" i="1" dirty="0"/>
              <a:t>.  Ko e </a:t>
            </a:r>
            <a:r>
              <a:rPr lang="en-CA" i="1" dirty="0" err="1"/>
              <a:t>me‘a</a:t>
            </a:r>
            <a:r>
              <a:rPr lang="en-CA" i="1" dirty="0"/>
              <a:t> </a:t>
            </a:r>
            <a:r>
              <a:rPr lang="en-CA" i="1" dirty="0" err="1"/>
              <a:t>ia</a:t>
            </a:r>
            <a:r>
              <a:rPr lang="en-CA" i="1" dirty="0"/>
              <a:t> ‘</a:t>
            </a:r>
            <a:r>
              <a:rPr lang="en-CA" i="1" dirty="0" err="1"/>
              <a:t>okú</a:t>
            </a:r>
            <a:r>
              <a:rPr lang="en-CA" i="1" dirty="0"/>
              <a:t> </a:t>
            </a:r>
            <a:r>
              <a:rPr lang="en-CA" i="1" dirty="0" err="1"/>
              <a:t>ke</a:t>
            </a:r>
            <a:r>
              <a:rPr lang="en-CA" i="1" dirty="0"/>
              <a:t> </a:t>
            </a:r>
            <a:r>
              <a:rPr lang="en-CA" i="1" dirty="0" err="1"/>
              <a:t>ongo‘í</a:t>
            </a:r>
            <a:r>
              <a:rPr lang="en-CA" i="1" dirty="0"/>
              <a:t>?"</a:t>
            </a:r>
            <a:endParaRPr i="1" dirty="0"/>
          </a:p>
        </p:txBody>
      </p:sp>
      <p:pic>
        <p:nvPicPr>
          <p:cNvPr id="6" name="Picture 5" descr="unicef_logo">
            <a:extLst>
              <a:ext uri="{FF2B5EF4-FFF2-40B4-BE49-F238E27FC236}">
                <a16:creationId xmlns:a16="http://schemas.microsoft.com/office/drawing/2014/main" id="{A26CE9C5-33E5-4A46-80ED-AEC2B4C3BCA0}"/>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sp>
        <p:nvSpPr>
          <p:cNvPr id="239" name="Google Shape;239;p9"/>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8" name="Google Shape;248;p10"/>
          <p:cNvSpPr txBox="1">
            <a:spLocks noGrp="1"/>
          </p:cNvSpPr>
          <p:nvPr>
            <p:ph type="title"/>
          </p:nvPr>
        </p:nvSpPr>
        <p:spPr>
          <a:xfrm>
            <a:off x="564572" y="338137"/>
            <a:ext cx="11062856" cy="1215555"/>
          </a:xfrm>
          <a:prstGeom prst="rect">
            <a:avLst/>
          </a:prstGeom>
          <a:solidFill>
            <a:schemeClr val="accent2">
              <a:lumMod val="60000"/>
              <a:lumOff val="4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CA" b="1" dirty="0"/>
              <a:t>‘Ai </a:t>
            </a:r>
            <a:r>
              <a:rPr lang="en-CA" b="1" dirty="0" err="1"/>
              <a:t>ke</a:t>
            </a:r>
            <a:r>
              <a:rPr lang="en-CA" b="1" dirty="0"/>
              <a:t> </a:t>
            </a:r>
            <a:r>
              <a:rPr lang="en-CA" b="1" dirty="0" err="1"/>
              <a:t>hangē</a:t>
            </a:r>
            <a:r>
              <a:rPr lang="en-CA" b="1" dirty="0"/>
              <a:t> ha </a:t>
            </a:r>
            <a:r>
              <a:rPr lang="en-CA" b="1" dirty="0" err="1"/>
              <a:t>me‘a</a:t>
            </a:r>
            <a:r>
              <a:rPr lang="en-CA" b="1" dirty="0"/>
              <a:t> </a:t>
            </a:r>
            <a:r>
              <a:rPr lang="en-CA" b="1" dirty="0" err="1"/>
              <a:t>angamahení</a:t>
            </a:r>
            <a:endParaRPr b="1" dirty="0"/>
          </a:p>
        </p:txBody>
      </p:sp>
      <p:sp>
        <p:nvSpPr>
          <p:cNvPr id="250" name="Google Shape;250;p10"/>
          <p:cNvSpPr txBox="1">
            <a:spLocks noGrp="1"/>
          </p:cNvSpPr>
          <p:nvPr>
            <p:ph type="body" idx="1"/>
          </p:nvPr>
        </p:nvSpPr>
        <p:spPr>
          <a:xfrm>
            <a:off x="602674" y="1795098"/>
            <a:ext cx="11024754" cy="3939877"/>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800"/>
              <a:buChar char="•"/>
            </a:pPr>
            <a:r>
              <a:rPr lang="en-CA" sz="2000" dirty="0" err="1">
                <a:solidFill>
                  <a:schemeClr val="accent2">
                    <a:lumMod val="75000"/>
                  </a:schemeClr>
                </a:solidFill>
              </a:rPr>
              <a:t>Fakatokanga‘i</a:t>
            </a:r>
            <a:r>
              <a:rPr lang="en-CA" sz="2000" dirty="0">
                <a:solidFill>
                  <a:schemeClr val="accent2">
                    <a:lumMod val="75000"/>
                  </a:schemeClr>
                </a:solidFill>
              </a:rPr>
              <a:t> </a:t>
            </a:r>
            <a:r>
              <a:rPr lang="en-CA" sz="2000" dirty="0" err="1">
                <a:solidFill>
                  <a:schemeClr val="accent2">
                    <a:lumMod val="75000"/>
                  </a:schemeClr>
                </a:solidFill>
              </a:rPr>
              <a:t>mo</a:t>
            </a:r>
            <a:r>
              <a:rPr lang="en-CA" sz="2000" dirty="0">
                <a:solidFill>
                  <a:schemeClr val="accent2">
                    <a:lumMod val="75000"/>
                  </a:schemeClr>
                </a:solidFill>
              </a:rPr>
              <a:t> ‘ai </a:t>
            </a:r>
            <a:r>
              <a:rPr lang="en-CA" sz="2000" dirty="0" err="1">
                <a:solidFill>
                  <a:schemeClr val="accent2">
                    <a:lumMod val="75000"/>
                  </a:schemeClr>
                </a:solidFill>
              </a:rPr>
              <a:t>ke</a:t>
            </a:r>
            <a:r>
              <a:rPr lang="en-CA" sz="2000" dirty="0">
                <a:solidFill>
                  <a:schemeClr val="accent2">
                    <a:lumMod val="75000"/>
                  </a:schemeClr>
                </a:solidFill>
              </a:rPr>
              <a:t> </a:t>
            </a:r>
            <a:r>
              <a:rPr lang="en-CA" sz="2000" dirty="0" err="1">
                <a:solidFill>
                  <a:schemeClr val="accent2">
                    <a:lumMod val="75000"/>
                  </a:schemeClr>
                </a:solidFill>
              </a:rPr>
              <a:t>hangē</a:t>
            </a:r>
            <a:r>
              <a:rPr lang="en-CA" sz="2000" dirty="0">
                <a:solidFill>
                  <a:schemeClr val="accent2">
                    <a:lumMod val="75000"/>
                  </a:schemeClr>
                </a:solidFill>
              </a:rPr>
              <a:t> ‘</a:t>
            </a:r>
            <a:r>
              <a:rPr lang="en-CA" sz="2000" dirty="0" err="1">
                <a:solidFill>
                  <a:schemeClr val="accent2">
                    <a:lumMod val="75000"/>
                  </a:schemeClr>
                </a:solidFill>
              </a:rPr>
              <a:t>oku</a:t>
            </a:r>
            <a:r>
              <a:rPr lang="en-CA" sz="2000" dirty="0">
                <a:solidFill>
                  <a:schemeClr val="accent2">
                    <a:lumMod val="75000"/>
                  </a:schemeClr>
                </a:solidFill>
              </a:rPr>
              <a:t> </a:t>
            </a:r>
            <a:r>
              <a:rPr lang="en-CA" sz="2000" dirty="0" err="1">
                <a:solidFill>
                  <a:schemeClr val="accent2">
                    <a:lumMod val="75000"/>
                  </a:schemeClr>
                </a:solidFill>
              </a:rPr>
              <a:t>angamaheni</a:t>
            </a:r>
            <a:r>
              <a:rPr lang="en-CA" sz="2000" dirty="0">
                <a:solidFill>
                  <a:schemeClr val="accent2">
                    <a:lumMod val="75000"/>
                  </a:schemeClr>
                </a:solidFill>
              </a:rPr>
              <a:t> </a:t>
            </a:r>
            <a:r>
              <a:rPr lang="en-CA" sz="2000" dirty="0" err="1">
                <a:solidFill>
                  <a:schemeClr val="accent2">
                    <a:lumMod val="75000"/>
                  </a:schemeClr>
                </a:solidFill>
              </a:rPr>
              <a:t>pē</a:t>
            </a:r>
            <a:r>
              <a:rPr lang="en-CA" sz="2000" dirty="0">
                <a:solidFill>
                  <a:schemeClr val="accent2">
                    <a:lumMod val="75000"/>
                  </a:schemeClr>
                </a:solidFill>
              </a:rPr>
              <a:t> ‘a e </a:t>
            </a:r>
            <a:r>
              <a:rPr lang="en-CA" sz="2000" dirty="0" err="1">
                <a:solidFill>
                  <a:schemeClr val="accent2">
                    <a:lumMod val="75000"/>
                  </a:schemeClr>
                </a:solidFill>
              </a:rPr>
              <a:t>fo‘i</a:t>
            </a:r>
            <a:r>
              <a:rPr lang="en-CA" sz="2000" dirty="0">
                <a:solidFill>
                  <a:schemeClr val="accent2">
                    <a:lumMod val="75000"/>
                  </a:schemeClr>
                </a:solidFill>
              </a:rPr>
              <a:t> </a:t>
            </a:r>
            <a:r>
              <a:rPr lang="en-CA" sz="2000" dirty="0" err="1">
                <a:solidFill>
                  <a:schemeClr val="accent2">
                    <a:lumMod val="75000"/>
                  </a:schemeClr>
                </a:solidFill>
              </a:rPr>
              <a:t>ongo</a:t>
            </a:r>
            <a:r>
              <a:rPr lang="en-CA" sz="2000" dirty="0">
                <a:solidFill>
                  <a:schemeClr val="accent2">
                    <a:lumMod val="75000"/>
                  </a:schemeClr>
                </a:solidFill>
              </a:rPr>
              <a:t> ko </a:t>
            </a:r>
            <a:r>
              <a:rPr lang="en-CA" sz="2000" dirty="0" err="1">
                <a:solidFill>
                  <a:schemeClr val="accent2">
                    <a:lumMod val="75000"/>
                  </a:schemeClr>
                </a:solidFill>
              </a:rPr>
              <a:t>iá</a:t>
            </a:r>
            <a:r>
              <a:rPr lang="en-CA" sz="2000" dirty="0">
                <a:solidFill>
                  <a:schemeClr val="accent2">
                    <a:lumMod val="75000"/>
                  </a:schemeClr>
                </a:solidFill>
              </a:rPr>
              <a:t>.</a:t>
            </a:r>
          </a:p>
          <a:p>
            <a:pPr lvl="1">
              <a:spcBef>
                <a:spcPts val="0"/>
              </a:spcBef>
              <a:buClr>
                <a:schemeClr val="dk1"/>
              </a:buClr>
              <a:buSzPts val="2800"/>
            </a:pPr>
            <a:endParaRPr lang="en-CA" sz="1800" dirty="0">
              <a:solidFill>
                <a:schemeClr val="accent2">
                  <a:lumMod val="75000"/>
                </a:schemeClr>
              </a:solidFill>
              <a:cs typeface="Calibri"/>
            </a:endParaRPr>
          </a:p>
          <a:p>
            <a:pPr marL="22860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n-CA" sz="2000" i="1" dirty="0">
                <a:solidFill>
                  <a:schemeClr val="accent2">
                    <a:lumMod val="75000"/>
                  </a:schemeClr>
                </a:solidFill>
              </a:rPr>
              <a:t>“</a:t>
            </a:r>
            <a:r>
              <a:rPr lang="en-CA" sz="2000" i="1" dirty="0" err="1">
                <a:solidFill>
                  <a:schemeClr val="accent2">
                    <a:lumMod val="75000"/>
                  </a:schemeClr>
                </a:solidFill>
              </a:rPr>
              <a:t>Kuó</a:t>
            </a:r>
            <a:r>
              <a:rPr lang="en-CA" sz="2000" i="1" dirty="0">
                <a:solidFill>
                  <a:schemeClr val="accent2">
                    <a:lumMod val="75000"/>
                  </a:schemeClr>
                </a:solidFill>
              </a:rPr>
              <a:t>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fou</a:t>
            </a:r>
            <a:r>
              <a:rPr lang="en-CA" sz="2000" i="1" dirty="0">
                <a:solidFill>
                  <a:schemeClr val="accent2">
                    <a:lumMod val="75000"/>
                  </a:schemeClr>
                </a:solidFill>
              </a:rPr>
              <a:t> </a:t>
            </a:r>
            <a:r>
              <a:rPr lang="en-CA" sz="2000" i="1" dirty="0" err="1">
                <a:solidFill>
                  <a:schemeClr val="accent2">
                    <a:lumMod val="75000"/>
                  </a:schemeClr>
                </a:solidFill>
              </a:rPr>
              <a:t>mai</a:t>
            </a:r>
            <a:r>
              <a:rPr lang="en-CA" sz="2000" i="1" dirty="0">
                <a:solidFill>
                  <a:schemeClr val="accent2">
                    <a:lumMod val="75000"/>
                  </a:schemeClr>
                </a:solidFill>
              </a:rPr>
              <a:t> he </a:t>
            </a:r>
            <a:r>
              <a:rPr lang="en-CA" sz="2000" i="1" dirty="0" err="1">
                <a:solidFill>
                  <a:schemeClr val="accent2">
                    <a:lumMod val="75000"/>
                  </a:schemeClr>
                </a:solidFill>
              </a:rPr>
              <a:t>hala</a:t>
            </a:r>
            <a:r>
              <a:rPr lang="en-CA" sz="2000" i="1" dirty="0">
                <a:solidFill>
                  <a:schemeClr val="accent2">
                    <a:lumMod val="75000"/>
                  </a:schemeClr>
                </a:solidFill>
              </a:rPr>
              <a:t> </a:t>
            </a:r>
            <a:r>
              <a:rPr lang="en-CA" sz="2000" i="1" dirty="0" err="1">
                <a:solidFill>
                  <a:schemeClr val="accent2">
                    <a:lumMod val="75000"/>
                  </a:schemeClr>
                </a:solidFill>
              </a:rPr>
              <a:t>faingata‘a</a:t>
            </a:r>
            <a:r>
              <a:rPr lang="en-CA" sz="2000" i="1" dirty="0">
                <a:solidFill>
                  <a:schemeClr val="accent2">
                    <a:lumMod val="75000"/>
                  </a:schemeClr>
                </a:solidFill>
              </a:rPr>
              <a:t>.  ‘E </a:t>
            </a:r>
            <a:r>
              <a:rPr lang="en-CA" sz="2000" i="1" dirty="0" err="1">
                <a:solidFill>
                  <a:schemeClr val="accent2">
                    <a:lumMod val="75000"/>
                  </a:schemeClr>
                </a:solidFill>
              </a:rPr>
              <a:t>malava</a:t>
            </a:r>
            <a:r>
              <a:rPr lang="en-CA" sz="2000" i="1" dirty="0">
                <a:solidFill>
                  <a:schemeClr val="accent2">
                    <a:lumMod val="75000"/>
                  </a:schemeClr>
                </a:solidFill>
              </a:rPr>
              <a:t> pe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ilifia</a:t>
            </a:r>
            <a:r>
              <a:rPr lang="en-CA" sz="2000" i="1" dirty="0">
                <a:solidFill>
                  <a:schemeClr val="accent2">
                    <a:lumMod val="75000"/>
                  </a:schemeClr>
                </a:solidFill>
              </a:rPr>
              <a:t>, ‘</a:t>
            </a:r>
            <a:r>
              <a:rPr lang="en-CA" sz="2000" i="1" dirty="0" err="1">
                <a:solidFill>
                  <a:schemeClr val="accent2">
                    <a:lumMod val="75000"/>
                  </a:schemeClr>
                </a:solidFill>
              </a:rPr>
              <a:t>oku</a:t>
            </a:r>
            <a:r>
              <a:rPr lang="en-CA" sz="2000" i="1" dirty="0">
                <a:solidFill>
                  <a:schemeClr val="accent2">
                    <a:lumMod val="75000"/>
                  </a:schemeClr>
                </a:solidFill>
              </a:rPr>
              <a:t> </a:t>
            </a:r>
            <a:r>
              <a:rPr lang="en-CA" sz="2000" i="1" dirty="0" err="1">
                <a:solidFill>
                  <a:schemeClr val="accent2">
                    <a:lumMod val="75000"/>
                  </a:schemeClr>
                </a:solidFill>
              </a:rPr>
              <a:t>angamaheni</a:t>
            </a:r>
            <a:r>
              <a:rPr lang="en-CA" sz="2000" i="1" dirty="0">
                <a:solidFill>
                  <a:schemeClr val="accent2">
                    <a:lumMod val="75000"/>
                  </a:schemeClr>
                </a:solidFill>
              </a:rPr>
              <a:t> pe </a:t>
            </a:r>
            <a:r>
              <a:rPr lang="en-CA" sz="2000" i="1" dirty="0" err="1">
                <a:solidFill>
                  <a:schemeClr val="accent2">
                    <a:lumMod val="75000"/>
                  </a:schemeClr>
                </a:solidFill>
              </a:rPr>
              <a:t>ho‘o</a:t>
            </a:r>
            <a:r>
              <a:rPr lang="en-CA" sz="2000" i="1" dirty="0">
                <a:solidFill>
                  <a:schemeClr val="accent2">
                    <a:lumMod val="75000"/>
                  </a:schemeClr>
                </a:solidFill>
              </a:rPr>
              <a:t> </a:t>
            </a:r>
            <a:r>
              <a:rPr lang="en-CA" sz="2000" i="1" dirty="0" err="1">
                <a:solidFill>
                  <a:schemeClr val="accent2">
                    <a:lumMod val="75000"/>
                  </a:schemeClr>
                </a:solidFill>
              </a:rPr>
              <a:t>ongo‘i</a:t>
            </a:r>
            <a:r>
              <a:rPr lang="en-CA" sz="2000" i="1" dirty="0">
                <a:solidFill>
                  <a:schemeClr val="accent2">
                    <a:lumMod val="75000"/>
                  </a:schemeClr>
                </a:solidFill>
              </a:rPr>
              <a:t> </a:t>
            </a:r>
            <a:r>
              <a:rPr lang="en-CA" sz="2000" i="1" dirty="0" err="1">
                <a:solidFill>
                  <a:schemeClr val="accent2">
                    <a:lumMod val="75000"/>
                  </a:schemeClr>
                </a:solidFill>
              </a:rPr>
              <a:t>peheé</a:t>
            </a:r>
            <a:r>
              <a:rPr lang="en-CA" sz="2000" i="1" dirty="0">
                <a:solidFill>
                  <a:schemeClr val="accent2">
                    <a:lumMod val="75000"/>
                  </a:schemeClr>
                </a:solidFill>
              </a:rPr>
              <a:t> ‘au.”</a:t>
            </a:r>
            <a:endParaRPr sz="2000" i="1" dirty="0">
              <a:solidFill>
                <a:schemeClr val="accent2">
                  <a:lumMod val="75000"/>
                </a:schemeClr>
              </a:solidFill>
            </a:endParaRPr>
          </a:p>
          <a:p>
            <a:pPr marL="0" lvl="0" indent="0" algn="l" rtl="0">
              <a:lnSpc>
                <a:spcPct val="90000"/>
              </a:lnSpc>
              <a:spcBef>
                <a:spcPts val="0"/>
              </a:spcBef>
              <a:spcAft>
                <a:spcPts val="0"/>
              </a:spcAft>
              <a:buNone/>
            </a:pPr>
            <a:endParaRPr sz="2000" i="1" dirty="0"/>
          </a:p>
          <a:p>
            <a:pPr marL="0" indent="0">
              <a:spcBef>
                <a:spcPts val="0"/>
              </a:spcBef>
              <a:buNone/>
            </a:pPr>
            <a:r>
              <a:rPr lang="en-CA" sz="2000" i="1" dirty="0">
                <a:solidFill>
                  <a:schemeClr val="accent2">
                    <a:lumMod val="75000"/>
                  </a:schemeClr>
                </a:solidFill>
              </a:rPr>
              <a:t>“ ‘Oku </a:t>
            </a:r>
            <a:r>
              <a:rPr lang="en-CA" sz="2000" i="1" dirty="0" err="1">
                <a:solidFill>
                  <a:schemeClr val="accent2">
                    <a:lumMod val="75000"/>
                  </a:schemeClr>
                </a:solidFill>
              </a:rPr>
              <a:t>angamaheni</a:t>
            </a:r>
            <a:r>
              <a:rPr lang="en-CA" sz="2000" i="1" dirty="0">
                <a:solidFill>
                  <a:schemeClr val="accent2">
                    <a:lumMod val="75000"/>
                  </a:schemeClr>
                </a:solidFill>
              </a:rPr>
              <a:t> pe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ikai</a:t>
            </a:r>
            <a:r>
              <a:rPr lang="en-CA" sz="2000" i="1" dirty="0">
                <a:solidFill>
                  <a:schemeClr val="accent2">
                    <a:lumMod val="75000"/>
                  </a:schemeClr>
                </a:solidFill>
              </a:rPr>
              <a:t>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te</a:t>
            </a:r>
            <a:r>
              <a:rPr lang="en-CA" sz="2000" i="1" dirty="0">
                <a:solidFill>
                  <a:schemeClr val="accent2">
                    <a:lumMod val="75000"/>
                  </a:schemeClr>
                </a:solidFill>
              </a:rPr>
              <a:t> </a:t>
            </a:r>
            <a:r>
              <a:rPr lang="en-CA" sz="2000" i="1" dirty="0" err="1">
                <a:solidFill>
                  <a:schemeClr val="accent2">
                    <a:lumMod val="75000"/>
                  </a:schemeClr>
                </a:solidFill>
              </a:rPr>
              <a:t>mohe</a:t>
            </a:r>
            <a:r>
              <a:rPr lang="en-CA" sz="2000" i="1" dirty="0">
                <a:solidFill>
                  <a:schemeClr val="accent2">
                    <a:lumMod val="75000"/>
                  </a:schemeClr>
                </a:solidFill>
              </a:rPr>
              <a:t> </a:t>
            </a:r>
            <a:r>
              <a:rPr lang="en-CA" sz="2000" i="1" dirty="0" err="1">
                <a:solidFill>
                  <a:schemeClr val="accent2">
                    <a:lumMod val="75000"/>
                  </a:schemeClr>
                </a:solidFill>
              </a:rPr>
              <a:t>lelei</a:t>
            </a:r>
            <a:r>
              <a:rPr lang="en-CA" sz="2000" i="1" dirty="0">
                <a:solidFill>
                  <a:schemeClr val="accent2">
                    <a:lumMod val="75000"/>
                  </a:schemeClr>
                </a:solidFill>
              </a:rPr>
              <a:t> he </a:t>
            </a:r>
            <a:r>
              <a:rPr lang="en-CA" sz="2000" i="1" dirty="0" err="1">
                <a:solidFill>
                  <a:schemeClr val="accent2">
                    <a:lumMod val="75000"/>
                  </a:schemeClr>
                </a:solidFill>
              </a:rPr>
              <a:t>hoko</a:t>
            </a:r>
            <a:r>
              <a:rPr lang="en-CA" sz="2000" i="1" dirty="0">
                <a:solidFill>
                  <a:schemeClr val="accent2">
                    <a:lumMod val="75000"/>
                  </a:schemeClr>
                </a:solidFill>
              </a:rPr>
              <a:t> e </a:t>
            </a:r>
            <a:r>
              <a:rPr lang="en-CA" sz="2000" i="1" dirty="0" err="1">
                <a:solidFill>
                  <a:schemeClr val="accent2">
                    <a:lumMod val="75000"/>
                  </a:schemeClr>
                </a:solidFill>
              </a:rPr>
              <a:t>ngaahi</a:t>
            </a:r>
            <a:r>
              <a:rPr lang="en-CA" sz="2000" i="1" dirty="0">
                <a:solidFill>
                  <a:schemeClr val="accent2">
                    <a:lumMod val="75000"/>
                  </a:schemeClr>
                </a:solidFill>
              </a:rPr>
              <a:t> </a:t>
            </a:r>
            <a:r>
              <a:rPr lang="en-CA" sz="2000" i="1" dirty="0" err="1">
                <a:solidFill>
                  <a:schemeClr val="accent2">
                    <a:lumMod val="75000"/>
                  </a:schemeClr>
                </a:solidFill>
              </a:rPr>
              <a:t>me‘a</a:t>
            </a:r>
            <a:r>
              <a:rPr lang="en-CA" sz="2000" i="1" dirty="0">
                <a:solidFill>
                  <a:schemeClr val="accent2">
                    <a:lumMod val="75000"/>
                  </a:schemeClr>
                </a:solidFill>
              </a:rPr>
              <a:t> </a:t>
            </a:r>
            <a:r>
              <a:rPr lang="en-CA" sz="2000" i="1" dirty="0" err="1">
                <a:solidFill>
                  <a:schemeClr val="accent2">
                    <a:lumMod val="75000"/>
                  </a:schemeClr>
                </a:solidFill>
              </a:rPr>
              <a:t>pehe</a:t>
            </a:r>
            <a:r>
              <a:rPr lang="en-CA" sz="2000" i="1" dirty="0">
                <a:solidFill>
                  <a:schemeClr val="accent2">
                    <a:lumMod val="75000"/>
                  </a:schemeClr>
                </a:solidFill>
              </a:rPr>
              <a:t> </a:t>
            </a:r>
            <a:r>
              <a:rPr lang="en-CA" sz="2000" i="1" dirty="0" err="1">
                <a:solidFill>
                  <a:schemeClr val="accent2">
                    <a:lumMod val="75000"/>
                  </a:schemeClr>
                </a:solidFill>
              </a:rPr>
              <a:t>ní</a:t>
            </a:r>
            <a:r>
              <a:rPr lang="en-CA" sz="2000" i="1" dirty="0">
                <a:solidFill>
                  <a:schemeClr val="accent2">
                    <a:lumMod val="75000"/>
                  </a:schemeClr>
                </a:solidFill>
              </a:rPr>
              <a:t>.  ‘Oku ‘</a:t>
            </a:r>
            <a:r>
              <a:rPr lang="en-CA" sz="2000" i="1" dirty="0" err="1">
                <a:solidFill>
                  <a:schemeClr val="accent2">
                    <a:lumMod val="75000"/>
                  </a:schemeClr>
                </a:solidFill>
              </a:rPr>
              <a:t>ikai</a:t>
            </a:r>
            <a:r>
              <a:rPr lang="en-CA" sz="2000" i="1" dirty="0">
                <a:solidFill>
                  <a:schemeClr val="accent2">
                    <a:lumMod val="75000"/>
                  </a:schemeClr>
                </a:solidFill>
              </a:rPr>
              <a:t> </a:t>
            </a:r>
            <a:r>
              <a:rPr lang="en-CA" sz="2000" i="1" dirty="0" err="1">
                <a:solidFill>
                  <a:schemeClr val="accent2">
                    <a:lumMod val="75000"/>
                  </a:schemeClr>
                </a:solidFill>
              </a:rPr>
              <a:t>ke</a:t>
            </a:r>
            <a:r>
              <a:rPr lang="en-CA" sz="2000" i="1" dirty="0">
                <a:solidFill>
                  <a:schemeClr val="accent2">
                    <a:lumMod val="75000"/>
                  </a:schemeClr>
                </a:solidFill>
              </a:rPr>
              <a:t> ‘</a:t>
            </a:r>
            <a:r>
              <a:rPr lang="en-CA" sz="2000" i="1" dirty="0" err="1">
                <a:solidFill>
                  <a:schemeClr val="accent2">
                    <a:lumMod val="75000"/>
                  </a:schemeClr>
                </a:solidFill>
              </a:rPr>
              <a:t>i</a:t>
            </a:r>
            <a:r>
              <a:rPr lang="en-CA" sz="2000" i="1" dirty="0">
                <a:solidFill>
                  <a:schemeClr val="accent2">
                    <a:lumMod val="75000"/>
                  </a:schemeClr>
                </a:solidFill>
              </a:rPr>
              <a:t> ai ha </a:t>
            </a:r>
            <a:r>
              <a:rPr lang="en-CA" sz="2000" i="1" dirty="0" err="1">
                <a:solidFill>
                  <a:schemeClr val="accent2">
                    <a:lumMod val="75000"/>
                  </a:schemeClr>
                </a:solidFill>
              </a:rPr>
              <a:t>me‘a</a:t>
            </a:r>
            <a:r>
              <a:rPr lang="en-CA" sz="2000" i="1" dirty="0">
                <a:solidFill>
                  <a:schemeClr val="accent2">
                    <a:lumMod val="75000"/>
                  </a:schemeClr>
                </a:solidFill>
              </a:rPr>
              <a:t> </a:t>
            </a:r>
            <a:r>
              <a:rPr lang="en-CA" sz="2000" i="1" dirty="0" err="1">
                <a:solidFill>
                  <a:schemeClr val="accent2">
                    <a:lumMod val="75000"/>
                  </a:schemeClr>
                </a:solidFill>
              </a:rPr>
              <a:t>ia</a:t>
            </a:r>
            <a:r>
              <a:rPr lang="en-CA" sz="2000" i="1" dirty="0">
                <a:solidFill>
                  <a:schemeClr val="accent2">
                    <a:lumMod val="75000"/>
                  </a:schemeClr>
                </a:solidFill>
              </a:rPr>
              <a:t> ‘e  </a:t>
            </a:r>
            <a:r>
              <a:rPr lang="en-CA" sz="2000" i="1" dirty="0" err="1">
                <a:solidFill>
                  <a:schemeClr val="accent2">
                    <a:lumMod val="75000"/>
                  </a:schemeClr>
                </a:solidFill>
              </a:rPr>
              <a:t>fehālaaki</a:t>
            </a:r>
            <a:r>
              <a:rPr lang="en-CA" sz="2000" i="1" dirty="0">
                <a:solidFill>
                  <a:schemeClr val="accent2">
                    <a:lumMod val="75000"/>
                  </a:schemeClr>
                </a:solidFill>
              </a:rPr>
              <a:t> ai.”</a:t>
            </a:r>
            <a:endParaRPr sz="2000" i="1" dirty="0">
              <a:solidFill>
                <a:schemeClr val="accent2">
                  <a:lumMod val="75000"/>
                </a:schemeClr>
              </a:solidFill>
            </a:endParaRPr>
          </a:p>
        </p:txBody>
      </p:sp>
      <p:pic>
        <p:nvPicPr>
          <p:cNvPr id="4" name="Picture 3" descr="unicef_logo">
            <a:extLst>
              <a:ext uri="{FF2B5EF4-FFF2-40B4-BE49-F238E27FC236}">
                <a16:creationId xmlns:a16="http://schemas.microsoft.com/office/drawing/2014/main" id="{5D094B9B-B16E-4B81-B6FF-A256AFB08F05}"/>
              </a:ext>
            </a:extLst>
          </p:cNvPr>
          <p:cNvPicPr>
            <a:picLocks noChangeAspect="1" noChangeArrowheads="1"/>
          </p:cNvPicPr>
          <p:nvPr/>
        </p:nvPicPr>
        <p:blipFill>
          <a:blip r:embed="rId3" cstate="print"/>
          <a:srcRect/>
          <a:stretch>
            <a:fillRect/>
          </a:stretch>
        </p:blipFill>
        <p:spPr bwMode="auto">
          <a:xfrm>
            <a:off x="602674" y="6101588"/>
            <a:ext cx="1607458" cy="482812"/>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7" name="Google Shape;257;p11"/>
          <p:cNvSpPr txBox="1">
            <a:spLocks noGrp="1"/>
          </p:cNvSpPr>
          <p:nvPr>
            <p:ph type="title"/>
          </p:nvPr>
        </p:nvSpPr>
        <p:spPr>
          <a:xfrm>
            <a:off x="461972" y="250801"/>
            <a:ext cx="11150020" cy="909661"/>
          </a:xfrm>
          <a:prstGeom prst="rect">
            <a:avLst/>
          </a:prstGeom>
          <a:solidFill>
            <a:schemeClr val="accent2">
              <a:lumMod val="60000"/>
              <a:lumOff val="40000"/>
            </a:schemeClr>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CA" b="1" dirty="0"/>
              <a:t>Talanoa </a:t>
            </a:r>
            <a:r>
              <a:rPr lang="en-CA" b="1" dirty="0" err="1"/>
              <a:t>fakalotolahi</a:t>
            </a:r>
            <a:r>
              <a:rPr lang="en-CA" b="1" dirty="0"/>
              <a:t> pe ki ai</a:t>
            </a:r>
            <a:endParaRPr dirty="0"/>
          </a:p>
        </p:txBody>
      </p:sp>
      <p:sp>
        <p:nvSpPr>
          <p:cNvPr id="259" name="Google Shape;259;p11"/>
          <p:cNvSpPr txBox="1">
            <a:spLocks noGrp="1"/>
          </p:cNvSpPr>
          <p:nvPr>
            <p:ph type="body" idx="1"/>
          </p:nvPr>
        </p:nvSpPr>
        <p:spPr>
          <a:xfrm>
            <a:off x="461973" y="1272382"/>
            <a:ext cx="11019981" cy="4675658"/>
          </a:xfrm>
          <a:prstGeom prst="rect">
            <a:avLst/>
          </a:prstGeom>
          <a:noFill/>
          <a:ln>
            <a:noFill/>
          </a:ln>
        </p:spPr>
        <p:txBody>
          <a:bodyPr spcFirstLastPara="1" wrap="square" lIns="91425" tIns="45700" rIns="91425" bIns="45700" anchor="ctr" anchorCtr="0">
            <a:normAutofit/>
          </a:bodyPr>
          <a:lstStyle/>
          <a:p>
            <a:pPr marL="342900" indent="-342900">
              <a:spcBef>
                <a:spcPts val="0"/>
              </a:spcBef>
              <a:buClr>
                <a:schemeClr val="dk1"/>
              </a:buClr>
              <a:buSzPts val="2800"/>
            </a:pPr>
            <a:r>
              <a:rPr lang="en-CA" dirty="0" err="1">
                <a:solidFill>
                  <a:schemeClr val="accent2">
                    <a:lumMod val="75000"/>
                  </a:schemeClr>
                </a:solidFill>
              </a:rPr>
              <a:t>Talaange</a:t>
            </a:r>
            <a:r>
              <a:rPr lang="en-CA" dirty="0">
                <a:solidFill>
                  <a:schemeClr val="accent2">
                    <a:lumMod val="75000"/>
                  </a:schemeClr>
                </a:solidFill>
              </a:rPr>
              <a:t> ‘</a:t>
            </a:r>
            <a:r>
              <a:rPr lang="en-CA" dirty="0" err="1">
                <a:solidFill>
                  <a:schemeClr val="accent2">
                    <a:lumMod val="75000"/>
                  </a:schemeClr>
                </a:solidFill>
              </a:rPr>
              <a:t>oku</a:t>
            </a:r>
            <a:r>
              <a:rPr lang="en-CA" dirty="0">
                <a:solidFill>
                  <a:schemeClr val="accent2">
                    <a:lumMod val="75000"/>
                  </a:schemeClr>
                </a:solidFill>
              </a:rPr>
              <a:t> ‘</a:t>
            </a:r>
            <a:r>
              <a:rPr lang="en-CA" dirty="0" err="1">
                <a:solidFill>
                  <a:schemeClr val="accent2">
                    <a:lumMod val="75000"/>
                  </a:schemeClr>
                </a:solidFill>
              </a:rPr>
              <a:t>ikai</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nau</a:t>
            </a:r>
            <a:r>
              <a:rPr lang="en-CA" dirty="0">
                <a:solidFill>
                  <a:schemeClr val="accent2">
                    <a:lumMod val="75000"/>
                  </a:schemeClr>
                </a:solidFill>
              </a:rPr>
              <a:t> </a:t>
            </a:r>
            <a:r>
              <a:rPr lang="en-CA" dirty="0" err="1">
                <a:solidFill>
                  <a:schemeClr val="accent2">
                    <a:lumMod val="75000"/>
                  </a:schemeClr>
                </a:solidFill>
              </a:rPr>
              <a:t>tuēnoa</a:t>
            </a:r>
            <a:r>
              <a:rPr lang="en-CA" dirty="0">
                <a:solidFill>
                  <a:schemeClr val="accent2">
                    <a:lumMod val="75000"/>
                  </a:schemeClr>
                </a:solidFill>
              </a:rPr>
              <a:t>, pea ‘e ‘</a:t>
            </a:r>
            <a:r>
              <a:rPr lang="en-CA" dirty="0" err="1">
                <a:solidFill>
                  <a:schemeClr val="accent2">
                    <a:lumMod val="75000"/>
                  </a:schemeClr>
                </a:solidFill>
              </a:rPr>
              <a:t>ikai</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nau</a:t>
            </a:r>
            <a:r>
              <a:rPr lang="en-CA" dirty="0">
                <a:solidFill>
                  <a:schemeClr val="accent2">
                    <a:lumMod val="75000"/>
                  </a:schemeClr>
                </a:solidFill>
              </a:rPr>
              <a:t> </a:t>
            </a:r>
            <a:r>
              <a:rPr lang="en-CA" dirty="0" err="1">
                <a:solidFill>
                  <a:schemeClr val="accent2">
                    <a:lumMod val="75000"/>
                  </a:schemeClr>
                </a:solidFill>
              </a:rPr>
              <a:t>ongo‘i</a:t>
            </a:r>
            <a:r>
              <a:rPr lang="en-CA" dirty="0">
                <a:solidFill>
                  <a:schemeClr val="accent2">
                    <a:lumMod val="75000"/>
                  </a:schemeClr>
                </a:solidFill>
              </a:rPr>
              <a:t> </a:t>
            </a:r>
            <a:r>
              <a:rPr lang="en-CA" dirty="0" err="1">
                <a:solidFill>
                  <a:schemeClr val="accent2">
                    <a:lumMod val="75000"/>
                  </a:schemeClr>
                </a:solidFill>
              </a:rPr>
              <a:t>pehē</a:t>
            </a:r>
            <a:r>
              <a:rPr lang="en-CA" dirty="0">
                <a:solidFill>
                  <a:schemeClr val="accent2">
                    <a:lumMod val="75000"/>
                  </a:schemeClr>
                </a:solidFill>
              </a:rPr>
              <a:t> </a:t>
            </a:r>
            <a:r>
              <a:rPr lang="en-CA" dirty="0" err="1">
                <a:solidFill>
                  <a:schemeClr val="accent2">
                    <a:lumMod val="75000"/>
                  </a:schemeClr>
                </a:solidFill>
              </a:rPr>
              <a:t>ma‘upē</a:t>
            </a:r>
            <a:r>
              <a:rPr lang="en-CA" dirty="0">
                <a:solidFill>
                  <a:schemeClr val="accent2">
                    <a:lumMod val="75000"/>
                  </a:schemeClr>
                </a:solidFill>
              </a:rPr>
              <a:t>.</a:t>
            </a:r>
            <a:endParaRPr lang="en-CA">
              <a:solidFill>
                <a:schemeClr val="accent2">
                  <a:lumMod val="75000"/>
                </a:schemeClr>
              </a:solidFill>
              <a:cs typeface="Calibri" panose="020F0502020204030204"/>
            </a:endParaRPr>
          </a:p>
          <a:p>
            <a:pPr>
              <a:spcBef>
                <a:spcPts val="0"/>
              </a:spcBef>
              <a:buClr>
                <a:schemeClr val="dk1"/>
              </a:buClr>
              <a:buSzPts val="2800"/>
            </a:pPr>
            <a:endParaRPr lang="en-CA" dirty="0">
              <a:ea typeface="Calibri"/>
              <a:cs typeface="Calibri"/>
            </a:endParaRPr>
          </a:p>
          <a:p>
            <a:pPr>
              <a:spcBef>
                <a:spcPts val="0"/>
              </a:spcBef>
              <a:buClr>
                <a:schemeClr val="dk1"/>
              </a:buClr>
              <a:buSzPts val="2800"/>
            </a:pPr>
            <a:r>
              <a:rPr lang="en-CA" dirty="0">
                <a:solidFill>
                  <a:schemeClr val="accent2">
                    <a:lumMod val="75000"/>
                  </a:schemeClr>
                </a:solidFill>
              </a:rPr>
              <a:t>‘</a:t>
            </a:r>
            <a:r>
              <a:rPr lang="en-CA" dirty="0" err="1">
                <a:solidFill>
                  <a:schemeClr val="accent2">
                    <a:lumMod val="75000"/>
                  </a:schemeClr>
                </a:solidFill>
              </a:rPr>
              <a:t>Oua</a:t>
            </a:r>
            <a:r>
              <a:rPr lang="en-CA" dirty="0">
                <a:solidFill>
                  <a:schemeClr val="accent2">
                    <a:lumMod val="75000"/>
                  </a:schemeClr>
                </a:solidFill>
              </a:rPr>
              <a:t> ‘e </a:t>
            </a:r>
            <a:r>
              <a:rPr lang="en-CA" dirty="0" err="1">
                <a:solidFill>
                  <a:schemeClr val="accent2">
                    <a:lumMod val="75000"/>
                  </a:schemeClr>
                </a:solidFill>
              </a:rPr>
              <a:t>fakasi‘isi‘i</a:t>
            </a:r>
            <a:r>
              <a:rPr lang="en-CA" dirty="0">
                <a:solidFill>
                  <a:schemeClr val="accent2">
                    <a:lumMod val="75000"/>
                  </a:schemeClr>
                </a:solidFill>
              </a:rPr>
              <a:t> e </a:t>
            </a:r>
            <a:r>
              <a:rPr lang="en-CA" dirty="0" err="1">
                <a:solidFill>
                  <a:schemeClr val="accent2">
                    <a:lumMod val="75000"/>
                  </a:schemeClr>
                </a:solidFill>
              </a:rPr>
              <a:t>me‘a</a:t>
            </a:r>
            <a:r>
              <a:rPr lang="en-CA" dirty="0">
                <a:solidFill>
                  <a:schemeClr val="accent2">
                    <a:lumMod val="75000"/>
                  </a:schemeClr>
                </a:solidFill>
              </a:rPr>
              <a:t> ne </a:t>
            </a:r>
            <a:r>
              <a:rPr lang="en-CA" dirty="0" err="1">
                <a:solidFill>
                  <a:schemeClr val="accent2">
                    <a:lumMod val="75000"/>
                  </a:schemeClr>
                </a:solidFill>
              </a:rPr>
              <a:t>hoko</a:t>
            </a:r>
            <a:r>
              <a:rPr lang="en-CA" dirty="0">
                <a:solidFill>
                  <a:schemeClr val="accent2">
                    <a:lumMod val="75000"/>
                  </a:schemeClr>
                </a:solidFill>
              </a:rPr>
              <a:t> ki </a:t>
            </a:r>
            <a:r>
              <a:rPr lang="en-CA" dirty="0" err="1">
                <a:solidFill>
                  <a:schemeClr val="accent2">
                    <a:lumMod val="75000"/>
                  </a:schemeClr>
                </a:solidFill>
              </a:rPr>
              <a:t>aí</a:t>
            </a:r>
            <a:r>
              <a:rPr lang="en-CA" dirty="0">
                <a:solidFill>
                  <a:schemeClr val="accent2">
                    <a:lumMod val="75000"/>
                  </a:schemeClr>
                </a:solidFill>
              </a:rPr>
              <a:t>, ‘</a:t>
            </a:r>
            <a:r>
              <a:rPr lang="en-CA" dirty="0" err="1">
                <a:solidFill>
                  <a:schemeClr val="accent2">
                    <a:lumMod val="75000"/>
                  </a:schemeClr>
                </a:solidFill>
              </a:rPr>
              <a:t>oua</a:t>
            </a:r>
            <a:r>
              <a:rPr lang="en-CA" dirty="0">
                <a:solidFill>
                  <a:schemeClr val="accent2">
                    <a:lumMod val="75000"/>
                  </a:schemeClr>
                </a:solidFill>
              </a:rPr>
              <a:t> </a:t>
            </a:r>
            <a:r>
              <a:rPr lang="en-CA" dirty="0" err="1">
                <a:solidFill>
                  <a:schemeClr val="accent2">
                    <a:lumMod val="75000"/>
                  </a:schemeClr>
                </a:solidFill>
              </a:rPr>
              <a:t>te</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palōmesi</a:t>
            </a:r>
            <a:r>
              <a:rPr lang="en-CA" dirty="0">
                <a:solidFill>
                  <a:schemeClr val="accent2">
                    <a:lumMod val="75000"/>
                  </a:schemeClr>
                </a:solidFill>
              </a:rPr>
              <a:t> ha </a:t>
            </a:r>
            <a:r>
              <a:rPr lang="en-CA" dirty="0" err="1">
                <a:solidFill>
                  <a:schemeClr val="accent2">
                    <a:lumMod val="75000"/>
                  </a:schemeClr>
                </a:solidFill>
              </a:rPr>
              <a:t>me‘a</a:t>
            </a:r>
            <a:r>
              <a:rPr lang="en-CA" dirty="0">
                <a:solidFill>
                  <a:schemeClr val="accent2">
                    <a:lumMod val="75000"/>
                  </a:schemeClr>
                </a:solidFill>
              </a:rPr>
              <a:t> ka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fakalotolahi</a:t>
            </a:r>
            <a:r>
              <a:rPr lang="en-CA" dirty="0">
                <a:solidFill>
                  <a:schemeClr val="accent2">
                    <a:lumMod val="75000"/>
                  </a:schemeClr>
                </a:solidFill>
              </a:rPr>
              <a:t> pe ki ai ‘e </a:t>
            </a:r>
            <a:r>
              <a:rPr lang="en-CA" dirty="0" err="1">
                <a:solidFill>
                  <a:schemeClr val="accent2">
                    <a:lumMod val="75000"/>
                  </a:schemeClr>
                </a:solidFill>
              </a:rPr>
              <a:t>mateka</a:t>
            </a:r>
            <a:r>
              <a:rPr lang="en-CA" dirty="0">
                <a:solidFill>
                  <a:schemeClr val="accent2">
                    <a:lumMod val="75000"/>
                  </a:schemeClr>
                </a:solidFill>
              </a:rPr>
              <a:t> pe ‘a e </a:t>
            </a:r>
            <a:r>
              <a:rPr lang="en-CA" dirty="0" err="1">
                <a:solidFill>
                  <a:schemeClr val="accent2">
                    <a:lumMod val="75000"/>
                  </a:schemeClr>
                </a:solidFill>
              </a:rPr>
              <a:t>faingata‘a</a:t>
            </a:r>
            <a:r>
              <a:rPr lang="en-CA" dirty="0">
                <a:solidFill>
                  <a:schemeClr val="accent2">
                    <a:lumMod val="75000"/>
                  </a:schemeClr>
                </a:solidFill>
              </a:rPr>
              <a:t> </a:t>
            </a:r>
            <a:r>
              <a:rPr lang="en-CA" dirty="0" err="1">
                <a:solidFill>
                  <a:schemeClr val="accent2">
                    <a:lumMod val="75000"/>
                  </a:schemeClr>
                </a:solidFill>
              </a:rPr>
              <a:t>ia</a:t>
            </a:r>
            <a:r>
              <a:rPr lang="en-CA" dirty="0">
                <a:solidFill>
                  <a:schemeClr val="accent2">
                    <a:lumMod val="75000"/>
                  </a:schemeClr>
                </a:solidFill>
              </a:rPr>
              <a:t> ko </a:t>
            </a:r>
            <a:r>
              <a:rPr lang="en-CA" dirty="0" err="1">
                <a:solidFill>
                  <a:schemeClr val="accent2">
                    <a:lumMod val="75000"/>
                  </a:schemeClr>
                </a:solidFill>
              </a:rPr>
              <a:t>ení</a:t>
            </a:r>
            <a:r>
              <a:rPr lang="en-CA" dirty="0">
                <a:solidFill>
                  <a:schemeClr val="accent2">
                    <a:lumMod val="75000"/>
                  </a:schemeClr>
                </a:solidFill>
              </a:rPr>
              <a:t>.</a:t>
            </a:r>
            <a:endParaRPr lang="en-CA">
              <a:solidFill>
                <a:schemeClr val="accent2">
                  <a:lumMod val="75000"/>
                </a:schemeClr>
              </a:solidFill>
              <a:ea typeface="Calibri"/>
              <a:cs typeface="Calibri"/>
            </a:endParaRPr>
          </a:p>
          <a:p>
            <a:pPr>
              <a:spcBef>
                <a:spcPts val="0"/>
              </a:spcBef>
              <a:buClr>
                <a:srgbClr val="000000"/>
              </a:buClr>
              <a:buSzPts val="2800"/>
            </a:pPr>
            <a:endParaRPr lang="en-CA" dirty="0">
              <a:solidFill>
                <a:schemeClr val="accent2">
                  <a:lumMod val="75000"/>
                </a:schemeClr>
              </a:solidFill>
              <a:cs typeface="Calibri"/>
            </a:endParaRPr>
          </a:p>
          <a:p>
            <a:pPr>
              <a:spcBef>
                <a:spcPts val="0"/>
              </a:spcBef>
              <a:buClr>
                <a:schemeClr val="dk1"/>
              </a:buClr>
              <a:buSzPts val="2800"/>
            </a:pPr>
            <a:r>
              <a:rPr lang="en-CA" dirty="0" err="1">
                <a:solidFill>
                  <a:schemeClr val="accent2">
                    <a:lumMod val="75000"/>
                  </a:schemeClr>
                </a:solidFill>
              </a:rPr>
              <a:t>Talaange</a:t>
            </a:r>
            <a:r>
              <a:rPr lang="en-CA" dirty="0">
                <a:solidFill>
                  <a:schemeClr val="accent2">
                    <a:lumMod val="75000"/>
                  </a:schemeClr>
                </a:solidFill>
              </a:rPr>
              <a:t> ‘</a:t>
            </a:r>
            <a:r>
              <a:rPr lang="en-CA" dirty="0" err="1">
                <a:solidFill>
                  <a:schemeClr val="accent2">
                    <a:lumMod val="75000"/>
                  </a:schemeClr>
                </a:solidFill>
              </a:rPr>
              <a:t>okú</a:t>
            </a:r>
            <a:r>
              <a:rPr lang="en-CA" dirty="0">
                <a:solidFill>
                  <a:schemeClr val="accent2">
                    <a:lumMod val="75000"/>
                  </a:schemeClr>
                </a:solidFill>
              </a:rPr>
              <a:t> </a:t>
            </a:r>
            <a:r>
              <a:rPr lang="en-CA" dirty="0" err="1">
                <a:solidFill>
                  <a:schemeClr val="accent2">
                    <a:lumMod val="75000"/>
                  </a:schemeClr>
                </a:solidFill>
              </a:rPr>
              <a:t>ke</a:t>
            </a:r>
            <a:r>
              <a:rPr lang="en-CA" dirty="0">
                <a:solidFill>
                  <a:schemeClr val="accent2">
                    <a:lumMod val="75000"/>
                  </a:schemeClr>
                </a:solidFill>
              </a:rPr>
              <a:t> ‘</a:t>
            </a:r>
            <a:r>
              <a:rPr lang="en-CA" dirty="0" err="1">
                <a:solidFill>
                  <a:schemeClr val="accent2">
                    <a:lumMod val="75000"/>
                  </a:schemeClr>
                </a:solidFill>
              </a:rPr>
              <a:t>ilo</a:t>
            </a:r>
            <a:r>
              <a:rPr lang="en-CA" dirty="0">
                <a:solidFill>
                  <a:schemeClr val="accent2">
                    <a:lumMod val="75000"/>
                  </a:schemeClr>
                </a:solidFill>
              </a:rPr>
              <a:t> pe </a:t>
            </a:r>
            <a:r>
              <a:rPr lang="en-CA" dirty="0" err="1">
                <a:solidFill>
                  <a:schemeClr val="accent2">
                    <a:lumMod val="75000"/>
                  </a:schemeClr>
                </a:solidFill>
              </a:rPr>
              <a:t>mo</a:t>
            </a:r>
            <a:r>
              <a:rPr lang="en-CA" dirty="0">
                <a:solidFill>
                  <a:schemeClr val="accent2">
                    <a:lumMod val="75000"/>
                  </a:schemeClr>
                </a:solidFill>
              </a:rPr>
              <a:t> e </a:t>
            </a:r>
            <a:r>
              <a:rPr lang="en-CA" u="sng" dirty="0" err="1">
                <a:solidFill>
                  <a:schemeClr val="accent2">
                    <a:lumMod val="75000"/>
                  </a:schemeClr>
                </a:solidFill>
              </a:rPr>
              <a:t>kakai</a:t>
            </a:r>
            <a:r>
              <a:rPr lang="en-CA" u="sng" dirty="0">
                <a:solidFill>
                  <a:schemeClr val="accent2">
                    <a:lumMod val="75000"/>
                  </a:schemeClr>
                </a:solidFill>
              </a:rPr>
              <a:t> </a:t>
            </a:r>
            <a:r>
              <a:rPr lang="en-CA" u="sng" dirty="0" err="1">
                <a:solidFill>
                  <a:schemeClr val="accent2">
                    <a:lumMod val="75000"/>
                  </a:schemeClr>
                </a:solidFill>
              </a:rPr>
              <a:t>tokolahi</a:t>
            </a:r>
            <a:r>
              <a:rPr lang="en-CA" u="sng" dirty="0">
                <a:solidFill>
                  <a:schemeClr val="accent2">
                    <a:lumMod val="75000"/>
                  </a:schemeClr>
                </a:solidFill>
              </a:rPr>
              <a:t> ne </a:t>
            </a:r>
            <a:r>
              <a:rPr lang="en-CA" u="sng" dirty="0" err="1">
                <a:solidFill>
                  <a:schemeClr val="accent2">
                    <a:lumMod val="75000"/>
                  </a:schemeClr>
                </a:solidFill>
              </a:rPr>
              <a:t>nau</a:t>
            </a:r>
            <a:r>
              <a:rPr lang="en-CA" u="sng" dirty="0">
                <a:solidFill>
                  <a:schemeClr val="accent2">
                    <a:lumMod val="75000"/>
                  </a:schemeClr>
                </a:solidFill>
              </a:rPr>
              <a:t> </a:t>
            </a:r>
            <a:r>
              <a:rPr lang="en-CA" u="sng" dirty="0" err="1">
                <a:solidFill>
                  <a:schemeClr val="accent2">
                    <a:lumMod val="75000"/>
                  </a:schemeClr>
                </a:solidFill>
              </a:rPr>
              <a:t>mo‘ua</a:t>
            </a:r>
            <a:r>
              <a:rPr lang="en-CA" u="sng" dirty="0">
                <a:solidFill>
                  <a:schemeClr val="accent2">
                    <a:lumMod val="75000"/>
                  </a:schemeClr>
                </a:solidFill>
              </a:rPr>
              <a:t> </a:t>
            </a:r>
            <a:r>
              <a:rPr lang="en-CA" u="sng" dirty="0" err="1">
                <a:solidFill>
                  <a:schemeClr val="accent2">
                    <a:lumMod val="75000"/>
                  </a:schemeClr>
                </a:solidFill>
              </a:rPr>
              <a:t>mo</a:t>
            </a:r>
            <a:r>
              <a:rPr lang="en-CA" u="sng" dirty="0">
                <a:solidFill>
                  <a:schemeClr val="accent2">
                    <a:lumMod val="75000"/>
                  </a:schemeClr>
                </a:solidFill>
              </a:rPr>
              <a:t> </a:t>
            </a:r>
            <a:r>
              <a:rPr lang="en-CA" u="sng" dirty="0" err="1">
                <a:solidFill>
                  <a:schemeClr val="accent2">
                    <a:lumMod val="75000"/>
                  </a:schemeClr>
                </a:solidFill>
              </a:rPr>
              <a:t>nautolu</a:t>
            </a:r>
            <a:r>
              <a:rPr lang="en-CA" u="sng" dirty="0">
                <a:solidFill>
                  <a:schemeClr val="accent2">
                    <a:lumMod val="75000"/>
                  </a:schemeClr>
                </a:solidFill>
              </a:rPr>
              <a:t> he </a:t>
            </a:r>
            <a:r>
              <a:rPr lang="en-CA" u="sng" dirty="0" err="1">
                <a:solidFill>
                  <a:schemeClr val="accent2">
                    <a:lumMod val="75000"/>
                  </a:schemeClr>
                </a:solidFill>
              </a:rPr>
              <a:t>ngaahi</a:t>
            </a:r>
            <a:r>
              <a:rPr lang="en-CA" u="sng" dirty="0">
                <a:solidFill>
                  <a:schemeClr val="accent2">
                    <a:lumMod val="75000"/>
                  </a:schemeClr>
                </a:solidFill>
              </a:rPr>
              <a:t> </a:t>
            </a:r>
            <a:r>
              <a:rPr lang="en-CA" u="sng" dirty="0" err="1">
                <a:solidFill>
                  <a:schemeClr val="accent2">
                    <a:lumMod val="75000"/>
                  </a:schemeClr>
                </a:solidFill>
              </a:rPr>
              <a:t>faingata‘a</a:t>
            </a:r>
            <a:r>
              <a:rPr lang="en-CA" u="sng" dirty="0">
                <a:solidFill>
                  <a:schemeClr val="accent2">
                    <a:lumMod val="75000"/>
                  </a:schemeClr>
                </a:solidFill>
              </a:rPr>
              <a:t> </a:t>
            </a:r>
            <a:r>
              <a:rPr lang="en-CA" u="sng" dirty="0" err="1">
                <a:solidFill>
                  <a:schemeClr val="accent2">
                    <a:lumMod val="75000"/>
                  </a:schemeClr>
                </a:solidFill>
              </a:rPr>
              <a:t>pehé</a:t>
            </a:r>
            <a:r>
              <a:rPr lang="en-CA" u="sng" dirty="0">
                <a:solidFill>
                  <a:schemeClr val="accent2">
                    <a:lumMod val="75000"/>
                  </a:schemeClr>
                </a:solidFill>
              </a:rPr>
              <a:t> </a:t>
            </a:r>
            <a:r>
              <a:rPr lang="en-CA" u="sng" dirty="0" err="1">
                <a:solidFill>
                  <a:schemeClr val="accent2">
                    <a:lumMod val="75000"/>
                  </a:schemeClr>
                </a:solidFill>
              </a:rPr>
              <a:t>ni</a:t>
            </a:r>
            <a:r>
              <a:rPr lang="en-CA" u="sng" dirty="0">
                <a:solidFill>
                  <a:schemeClr val="accent2">
                    <a:lumMod val="75000"/>
                  </a:schemeClr>
                </a:solidFill>
              </a:rPr>
              <a:t> pea </a:t>
            </a:r>
            <a:r>
              <a:rPr lang="en-CA" u="sng" dirty="0" err="1">
                <a:solidFill>
                  <a:schemeClr val="accent2">
                    <a:lumMod val="75000"/>
                  </a:schemeClr>
                </a:solidFill>
              </a:rPr>
              <a:t>kuo</a:t>
            </a:r>
            <a:r>
              <a:rPr lang="en-CA" u="sng" dirty="0">
                <a:solidFill>
                  <a:schemeClr val="accent2">
                    <a:lumMod val="75000"/>
                  </a:schemeClr>
                </a:solidFill>
              </a:rPr>
              <a:t> </a:t>
            </a:r>
            <a:r>
              <a:rPr lang="en-CA" u="sng" dirty="0" err="1">
                <a:solidFill>
                  <a:schemeClr val="accent2">
                    <a:lumMod val="75000"/>
                  </a:schemeClr>
                </a:solidFill>
              </a:rPr>
              <a:t>nau</a:t>
            </a:r>
            <a:r>
              <a:rPr lang="en-CA" u="sng" dirty="0">
                <a:solidFill>
                  <a:schemeClr val="accent2">
                    <a:lumMod val="75000"/>
                  </a:schemeClr>
                </a:solidFill>
              </a:rPr>
              <a:t> </a:t>
            </a:r>
            <a:r>
              <a:rPr lang="en-CA" u="sng" dirty="0" err="1">
                <a:solidFill>
                  <a:schemeClr val="accent2">
                    <a:lumMod val="75000"/>
                  </a:schemeClr>
                </a:solidFill>
              </a:rPr>
              <a:t>sai</a:t>
            </a:r>
            <a:r>
              <a:rPr lang="en-CA" u="sng" dirty="0">
                <a:solidFill>
                  <a:schemeClr val="accent2">
                    <a:lumMod val="75000"/>
                  </a:schemeClr>
                </a:solidFill>
              </a:rPr>
              <a:t> </a:t>
            </a:r>
            <a:r>
              <a:rPr lang="en-CA" u="sng" dirty="0" err="1">
                <a:solidFill>
                  <a:schemeClr val="accent2">
                    <a:lumMod val="75000"/>
                  </a:schemeClr>
                </a:solidFill>
              </a:rPr>
              <a:t>kinautolu</a:t>
            </a:r>
            <a:r>
              <a:rPr lang="en-CA" u="sng" dirty="0">
                <a:solidFill>
                  <a:schemeClr val="accent2">
                    <a:lumMod val="75000"/>
                  </a:schemeClr>
                </a:solidFill>
              </a:rPr>
              <a:t> he </a:t>
            </a:r>
            <a:r>
              <a:rPr lang="en-CA" u="sng" dirty="0" err="1">
                <a:solidFill>
                  <a:schemeClr val="accent2">
                    <a:lumMod val="75000"/>
                  </a:schemeClr>
                </a:solidFill>
              </a:rPr>
              <a:t>taimí</a:t>
            </a:r>
            <a:r>
              <a:rPr lang="en-CA" u="sng" dirty="0">
                <a:solidFill>
                  <a:schemeClr val="accent2">
                    <a:lumMod val="75000"/>
                  </a:schemeClr>
                </a:solidFill>
              </a:rPr>
              <a:t> </a:t>
            </a:r>
            <a:r>
              <a:rPr lang="en-CA" u="sng" dirty="0" err="1">
                <a:solidFill>
                  <a:schemeClr val="accent2">
                    <a:lumMod val="75000"/>
                  </a:schemeClr>
                </a:solidFill>
              </a:rPr>
              <a:t>ni</a:t>
            </a:r>
            <a:r>
              <a:rPr lang="en-CA" u="sng" dirty="0">
                <a:solidFill>
                  <a:schemeClr val="accent2">
                    <a:lumMod val="75000"/>
                  </a:schemeClr>
                </a:solidFill>
              </a:rPr>
              <a:t>.</a:t>
            </a:r>
            <a:endParaRPr lang="en-CA" dirty="0">
              <a:solidFill>
                <a:schemeClr val="accent2">
                  <a:lumMod val="75000"/>
                </a:schemeClr>
              </a:solidFill>
            </a:endParaRPr>
          </a:p>
          <a:p>
            <a:pPr>
              <a:spcBef>
                <a:spcPts val="0"/>
              </a:spcBef>
              <a:buClr>
                <a:schemeClr val="dk1"/>
              </a:buClr>
              <a:buSzPts val="2800"/>
            </a:pPr>
            <a:endParaRPr lang="en-CA" sz="2400" dirty="0"/>
          </a:p>
          <a:p>
            <a:pPr marL="0" indent="0">
              <a:spcBef>
                <a:spcPts val="0"/>
              </a:spcBef>
              <a:buClr>
                <a:schemeClr val="dk1"/>
              </a:buClr>
              <a:buSzPts val="2800"/>
              <a:buNone/>
            </a:pPr>
            <a:endParaRPr lang="en-CA" sz="2400" b="1" dirty="0">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B88D0F25-C3D4-4175-963F-D3B7308F9A1E}"/>
              </a:ext>
            </a:extLst>
          </p:cNvPr>
          <p:cNvPicPr>
            <a:picLocks noChangeAspect="1" noChangeArrowheads="1"/>
          </p:cNvPicPr>
          <p:nvPr/>
        </p:nvPicPr>
        <p:blipFill>
          <a:blip r:embed="rId3" cstate="print"/>
          <a:srcRect/>
          <a:stretch>
            <a:fillRect/>
          </a:stretch>
        </p:blipFill>
        <p:spPr bwMode="auto">
          <a:xfrm>
            <a:off x="461972" y="6059960"/>
            <a:ext cx="1607458" cy="482812"/>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4FB32-A201-4B9A-87C4-FF7C61D22F5C}"/>
              </a:ext>
            </a:extLst>
          </p:cNvPr>
          <p:cNvSpPr>
            <a:spLocks noGrp="1"/>
          </p:cNvSpPr>
          <p:nvPr>
            <p:ph idx="1"/>
          </p:nvPr>
        </p:nvSpPr>
        <p:spPr>
          <a:xfrm>
            <a:off x="4984271" y="991939"/>
            <a:ext cx="6484937" cy="4351338"/>
          </a:xfrm>
        </p:spPr>
        <p:txBody>
          <a:bodyPr vert="horz" lIns="91440" tIns="45720" rIns="91440" bIns="45720" rtlCol="0" anchor="t">
            <a:normAutofit/>
          </a:bodyPr>
          <a:lstStyle/>
          <a:p>
            <a:r>
              <a:rPr lang="en-US" altLang="en-US" sz="2800" dirty="0">
                <a:solidFill>
                  <a:schemeClr val="accent2">
                    <a:lumMod val="75000"/>
                  </a:schemeClr>
                </a:solidFill>
                <a:ea typeface="Gill Sans Light"/>
                <a:cs typeface="Gill Sans Light"/>
              </a:rPr>
              <a:t>‘Ai </a:t>
            </a:r>
            <a:r>
              <a:rPr lang="en-US" altLang="en-US" sz="2800" dirty="0" err="1">
                <a:solidFill>
                  <a:schemeClr val="accent2">
                    <a:lumMod val="75000"/>
                  </a:schemeClr>
                </a:solidFill>
                <a:ea typeface="Gill Sans Light"/>
                <a:cs typeface="Gill Sans Light"/>
              </a:rPr>
              <a:t>ke</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ilo</a:t>
            </a:r>
            <a:r>
              <a:rPr lang="en-US" altLang="en-US" sz="2800" dirty="0">
                <a:solidFill>
                  <a:schemeClr val="accent2">
                    <a:lumMod val="75000"/>
                  </a:schemeClr>
                </a:solidFill>
                <a:ea typeface="Gill Sans Light"/>
                <a:cs typeface="Gill Sans Light"/>
              </a:rPr>
              <a:t> e </a:t>
            </a:r>
            <a:r>
              <a:rPr lang="en-US" altLang="en-US" sz="2800" dirty="0" err="1">
                <a:solidFill>
                  <a:schemeClr val="accent2">
                    <a:lumMod val="75000"/>
                  </a:schemeClr>
                </a:solidFill>
                <a:ea typeface="Gill Sans Light"/>
                <a:cs typeface="Gill Sans Light"/>
              </a:rPr>
              <a:t>ngaahi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fiema‘u</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vivili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tahá</a:t>
            </a:r>
            <a:r>
              <a:rPr lang="en-US" altLang="en-US" sz="2800" dirty="0">
                <a:solidFill>
                  <a:schemeClr val="accent2">
                    <a:lumMod val="75000"/>
                  </a:schemeClr>
                </a:solidFill>
                <a:ea typeface="Gill Sans Light"/>
                <a:cs typeface="Gill Sans Light"/>
              </a:rPr>
              <a:t> pea </a:t>
            </a:r>
            <a:r>
              <a:rPr lang="en-US" altLang="en-US" sz="2800" dirty="0" err="1">
                <a:solidFill>
                  <a:schemeClr val="accent2">
                    <a:lumMod val="75000"/>
                  </a:schemeClr>
                </a:solidFill>
                <a:ea typeface="Gill Sans Light"/>
                <a:cs typeface="Gill Sans Light"/>
              </a:rPr>
              <a:t>feinga</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ke</a:t>
            </a:r>
            <a:r>
              <a:rPr lang="en-US" altLang="en-US" sz="2800"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fakahoko</a:t>
            </a:r>
            <a:r>
              <a:rPr lang="en-US" altLang="en-US" dirty="0">
                <a:solidFill>
                  <a:schemeClr val="accent2">
                    <a:lumMod val="75000"/>
                  </a:schemeClr>
                </a:solidFill>
                <a:ea typeface="Gill Sans Light"/>
                <a:cs typeface="Gill Sans Light"/>
              </a:rPr>
              <a:t> ki he </a:t>
            </a:r>
            <a:r>
              <a:rPr lang="en-US" altLang="en-US" dirty="0" err="1">
                <a:solidFill>
                  <a:schemeClr val="accent2">
                    <a:lumMod val="75000"/>
                  </a:schemeClr>
                </a:solidFill>
                <a:ea typeface="Gill Sans Light"/>
                <a:cs typeface="Gill Sans Light"/>
              </a:rPr>
              <a:t>kakai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sēvesi</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te</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nau</a:t>
            </a:r>
            <a:r>
              <a:rPr lang="en-US" altLang="en-US" dirty="0">
                <a:solidFill>
                  <a:schemeClr val="accent2">
                    <a:lumMod val="75000"/>
                  </a:schemeClr>
                </a:solidFill>
                <a:ea typeface="Gill Sans Light"/>
                <a:cs typeface="Gill Sans Light"/>
              </a:rPr>
              <a:t> lava ó </a:t>
            </a:r>
            <a:r>
              <a:rPr lang="en-US" altLang="en-US" dirty="0" err="1">
                <a:solidFill>
                  <a:schemeClr val="accent2">
                    <a:lumMod val="75000"/>
                  </a:schemeClr>
                </a:solidFill>
                <a:ea typeface="Gill Sans Light"/>
                <a:cs typeface="Gill Sans Light"/>
              </a:rPr>
              <a:t>tokoni</a:t>
            </a:r>
            <a:r>
              <a:rPr lang="en-US" altLang="en-US" sz="2800" dirty="0">
                <a:solidFill>
                  <a:schemeClr val="accent2">
                    <a:lumMod val="75000"/>
                  </a:schemeClr>
                </a:solidFill>
                <a:ea typeface="Gill Sans Light"/>
                <a:cs typeface="Gill Sans Light"/>
              </a:rPr>
              <a:t>.</a:t>
            </a:r>
          </a:p>
          <a:p>
            <a:r>
              <a:rPr lang="en-US" altLang="en-US" sz="2800" dirty="0">
                <a:solidFill>
                  <a:schemeClr val="accent2">
                    <a:lumMod val="75000"/>
                  </a:schemeClr>
                </a:solidFill>
                <a:ea typeface="Gill Sans Light"/>
                <a:cs typeface="Gill Sans Light"/>
              </a:rPr>
              <a:t>Tokoni ki he </a:t>
            </a:r>
            <a:r>
              <a:rPr lang="en-US" altLang="en-US" sz="2800" dirty="0" err="1">
                <a:solidFill>
                  <a:schemeClr val="accent2">
                    <a:lumMod val="75000"/>
                  </a:schemeClr>
                </a:solidFill>
                <a:ea typeface="Gill Sans Light"/>
                <a:cs typeface="Gill Sans Light"/>
              </a:rPr>
              <a:t>fānaú</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mo</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honau</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ngaahi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fāmilí</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ke</a:t>
            </a:r>
            <a:r>
              <a:rPr lang="en-US" altLang="en-US" sz="2800" dirty="0">
                <a:solidFill>
                  <a:schemeClr val="accent2">
                    <a:lumMod val="75000"/>
                  </a:schemeClr>
                </a:solidFill>
                <a:ea typeface="Gill Sans Light"/>
                <a:cs typeface="Gill Sans Light"/>
              </a:rPr>
              <a:t> lava ‘o </a:t>
            </a:r>
            <a:r>
              <a:rPr lang="en-US" altLang="en-US" sz="2800" dirty="0" err="1">
                <a:solidFill>
                  <a:schemeClr val="accent2">
                    <a:lumMod val="75000"/>
                  </a:schemeClr>
                </a:solidFill>
                <a:ea typeface="Gill Sans Light"/>
                <a:cs typeface="Gill Sans Light"/>
              </a:rPr>
              <a:t>matu‘uaki</a:t>
            </a:r>
            <a:r>
              <a:rPr lang="en-US" altLang="en-US" sz="2800" dirty="0">
                <a:solidFill>
                  <a:schemeClr val="accent2">
                    <a:lumMod val="75000"/>
                  </a:schemeClr>
                </a:solidFill>
                <a:ea typeface="Gill Sans Light"/>
                <a:cs typeface="Gill Sans Light"/>
              </a:rPr>
              <a:t> </a:t>
            </a:r>
            <a:r>
              <a:rPr lang="en-US" altLang="en-US" dirty="0">
                <a:solidFill>
                  <a:schemeClr val="accent2">
                    <a:lumMod val="75000"/>
                  </a:schemeClr>
                </a:solidFill>
                <a:ea typeface="Gill Sans Light"/>
                <a:cs typeface="Gill Sans Light"/>
              </a:rPr>
              <a:t>e</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ngaahi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palopalemá</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mo</a:t>
            </a:r>
            <a:r>
              <a:rPr lang="en-US" altLang="en-US" dirty="0">
                <a:solidFill>
                  <a:schemeClr val="accent2">
                    <a:lumMod val="75000"/>
                  </a:schemeClr>
                </a:solidFill>
                <a:ea typeface="Gill Sans Light"/>
                <a:cs typeface="Gill Sans Light"/>
              </a:rPr>
              <a:t> e </a:t>
            </a:r>
            <a:r>
              <a:rPr lang="en-US" altLang="en-US" dirty="0" err="1">
                <a:solidFill>
                  <a:schemeClr val="accent2">
                    <a:lumMod val="75000"/>
                  </a:schemeClr>
                </a:solidFill>
                <a:ea typeface="Gill Sans Light"/>
                <a:cs typeface="Gill Sans Light"/>
              </a:rPr>
              <a:t>faingata'a</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kuo</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nau</a:t>
            </a:r>
            <a:r>
              <a:rPr lang="en-US" altLang="en-US" dirty="0">
                <a:solidFill>
                  <a:schemeClr val="accent2">
                    <a:lumMod val="75000"/>
                  </a:schemeClr>
                </a:solidFill>
                <a:ea typeface="Gill Sans Light"/>
                <a:cs typeface="Gill Sans Light"/>
              </a:rPr>
              <a:t> </a:t>
            </a:r>
            <a:r>
              <a:rPr lang="en-US" altLang="en-US" dirty="0" err="1">
                <a:solidFill>
                  <a:schemeClr val="accent2">
                    <a:lumMod val="75000"/>
                  </a:schemeClr>
                </a:solidFill>
                <a:ea typeface="Gill Sans Light"/>
                <a:cs typeface="Gill Sans Light"/>
              </a:rPr>
              <a:t>tofanga</a:t>
            </a:r>
            <a:r>
              <a:rPr lang="en-US" altLang="en-US" dirty="0">
                <a:solidFill>
                  <a:schemeClr val="accent2">
                    <a:lumMod val="75000"/>
                  </a:schemeClr>
                </a:solidFill>
                <a:ea typeface="Gill Sans Light"/>
                <a:cs typeface="Gill Sans Light"/>
              </a:rPr>
              <a:t> ai</a:t>
            </a:r>
            <a:r>
              <a:rPr lang="en-US" altLang="en-US" sz="2800" dirty="0">
                <a:solidFill>
                  <a:schemeClr val="accent2">
                    <a:lumMod val="75000"/>
                  </a:schemeClr>
                </a:solidFill>
                <a:ea typeface="Gill Sans Light"/>
                <a:cs typeface="Gill Sans Light"/>
              </a:rPr>
              <a:t>.</a:t>
            </a:r>
          </a:p>
          <a:p>
            <a:r>
              <a:rPr lang="en-US" altLang="en-US" sz="2800" dirty="0">
                <a:solidFill>
                  <a:schemeClr val="accent2">
                    <a:lumMod val="75000"/>
                  </a:schemeClr>
                </a:solidFill>
                <a:ea typeface="Gill Sans Light"/>
                <a:cs typeface="Gill Sans Light"/>
              </a:rPr>
              <a:t>‘Ave ‘a e </a:t>
            </a:r>
            <a:r>
              <a:rPr lang="en-US" altLang="en-US" sz="2800" dirty="0" err="1">
                <a:solidFill>
                  <a:schemeClr val="accent2">
                    <a:lumMod val="75000"/>
                  </a:schemeClr>
                </a:solidFill>
                <a:ea typeface="Gill Sans Light"/>
                <a:cs typeface="Gill Sans Light"/>
              </a:rPr>
              <a:t>ngaahi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fakamatala</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totonu</a:t>
            </a:r>
            <a:r>
              <a:rPr lang="en-US" altLang="en-US" sz="2800" dirty="0">
                <a:solidFill>
                  <a:schemeClr val="accent2">
                    <a:lumMod val="75000"/>
                  </a:schemeClr>
                </a:solidFill>
                <a:ea typeface="Gill Sans Light"/>
                <a:cs typeface="Gill Sans Light"/>
              </a:rPr>
              <a:t>.</a:t>
            </a:r>
          </a:p>
          <a:p>
            <a:r>
              <a:rPr lang="en-US" altLang="en-US" sz="2800" dirty="0" err="1">
                <a:solidFill>
                  <a:schemeClr val="accent2">
                    <a:lumMod val="75000"/>
                  </a:schemeClr>
                </a:solidFill>
                <a:ea typeface="Gill Sans Light"/>
                <a:cs typeface="Gill Sans Light"/>
              </a:rPr>
              <a:t>Fakafehokotaki</a:t>
            </a:r>
            <a:r>
              <a:rPr lang="en-US" altLang="en-US" sz="2800" dirty="0">
                <a:solidFill>
                  <a:schemeClr val="accent2">
                    <a:lumMod val="75000"/>
                  </a:schemeClr>
                </a:solidFill>
                <a:ea typeface="Gill Sans Light"/>
                <a:cs typeface="Gill Sans Light"/>
              </a:rPr>
              <a:t> e </a:t>
            </a:r>
            <a:r>
              <a:rPr lang="en-US" altLang="en-US" sz="2800" dirty="0" err="1">
                <a:solidFill>
                  <a:schemeClr val="accent2">
                    <a:lumMod val="75000"/>
                  </a:schemeClr>
                </a:solidFill>
                <a:ea typeface="Gill Sans Light"/>
                <a:cs typeface="Gill Sans Light"/>
              </a:rPr>
              <a:t>fānaú</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mo</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honau</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ngaahi</a:t>
            </a:r>
            <a:r>
              <a:rPr lang="en-US" altLang="en-US" sz="2800" dirty="0">
                <a:solidFill>
                  <a:schemeClr val="accent2">
                    <a:lumMod val="75000"/>
                  </a:schemeClr>
                </a:solidFill>
                <a:ea typeface="Gill Sans Light"/>
                <a:cs typeface="Gill Sans Light"/>
              </a:rPr>
              <a:t> </a:t>
            </a:r>
            <a:r>
              <a:rPr lang="en-US" altLang="en-US" sz="2800" dirty="0" err="1">
                <a:solidFill>
                  <a:schemeClr val="accent2">
                    <a:lumMod val="75000"/>
                  </a:schemeClr>
                </a:solidFill>
                <a:ea typeface="Gill Sans Light"/>
                <a:cs typeface="Gill Sans Light"/>
              </a:rPr>
              <a:t>fāmilí</a:t>
            </a:r>
            <a:r>
              <a:rPr lang="en-US" altLang="en-US" sz="2800" dirty="0">
                <a:solidFill>
                  <a:schemeClr val="accent2">
                    <a:lumMod val="75000"/>
                  </a:schemeClr>
                </a:solidFill>
                <a:ea typeface="Gill Sans Light"/>
                <a:cs typeface="Gill Sans Light"/>
              </a:rPr>
              <a:t>.</a:t>
            </a:r>
          </a:p>
          <a:p>
            <a:endParaRPr lang="en-US" dirty="0"/>
          </a:p>
        </p:txBody>
      </p:sp>
      <p:sp>
        <p:nvSpPr>
          <p:cNvPr id="4" name="object 24">
            <a:extLst>
              <a:ext uri="{FF2B5EF4-FFF2-40B4-BE49-F238E27FC236}">
                <a16:creationId xmlns:a16="http://schemas.microsoft.com/office/drawing/2014/main" id="{58CB82A1-58CC-47F8-969E-D79B8EFAD6D0}"/>
              </a:ext>
            </a:extLst>
          </p:cNvPr>
          <p:cNvSpPr>
            <a:spLocks/>
          </p:cNvSpPr>
          <p:nvPr/>
        </p:nvSpPr>
        <p:spPr bwMode="auto">
          <a:xfrm>
            <a:off x="838200" y="991939"/>
            <a:ext cx="4032250" cy="4316412"/>
          </a:xfrm>
          <a:custGeom>
            <a:avLst/>
            <a:gdLst>
              <a:gd name="T0" fmla="*/ 4031996 w 4031996"/>
              <a:gd name="T1" fmla="*/ 0 h 4316272"/>
              <a:gd name="T2" fmla="*/ 0 w 4031996"/>
              <a:gd name="T3" fmla="*/ 0 h 4316272"/>
              <a:gd name="T4" fmla="*/ 0 w 4031996"/>
              <a:gd name="T5" fmla="*/ 4316272 h 4316272"/>
              <a:gd name="T6" fmla="*/ 2952000 w 4031996"/>
              <a:gd name="T7" fmla="*/ 4316272 h 4316272"/>
              <a:gd name="T8" fmla="*/ 3244679 w 4031996"/>
              <a:gd name="T9" fmla="*/ 4315192 h 4316272"/>
              <a:gd name="T10" fmla="*/ 3368743 w 4031996"/>
              <a:gd name="T11" fmla="*/ 4312627 h 4316272"/>
              <a:gd name="T12" fmla="*/ 3479038 w 4031996"/>
              <a:gd name="T13" fmla="*/ 4307632 h 4316272"/>
              <a:gd name="T14" fmla="*/ 3576372 w 4031996"/>
              <a:gd name="T15" fmla="*/ 4299397 h 4316272"/>
              <a:gd name="T16" fmla="*/ 3661557 w 4031996"/>
              <a:gd name="T17" fmla="*/ 4287112 h 4316272"/>
              <a:gd name="T18" fmla="*/ 3735402 w 4031996"/>
              <a:gd name="T19" fmla="*/ 4269968 h 4316272"/>
              <a:gd name="T20" fmla="*/ 3798717 w 4031996"/>
              <a:gd name="T21" fmla="*/ 4247153 h 4316272"/>
              <a:gd name="T22" fmla="*/ 3852311 w 4031996"/>
              <a:gd name="T23" fmla="*/ 4217858 h 4316272"/>
              <a:gd name="T24" fmla="*/ 3896996 w 4031996"/>
              <a:gd name="T25" fmla="*/ 4181273 h 4316272"/>
              <a:gd name="T26" fmla="*/ 3933581 w 4031996"/>
              <a:gd name="T27" fmla="*/ 4136588 h 4316272"/>
              <a:gd name="T28" fmla="*/ 3962876 w 4031996"/>
              <a:gd name="T29" fmla="*/ 4082993 h 4316272"/>
              <a:gd name="T30" fmla="*/ 3985691 w 4031996"/>
              <a:gd name="T31" fmla="*/ 4019679 h 4316272"/>
              <a:gd name="T32" fmla="*/ 4002836 w 4031996"/>
              <a:gd name="T33" fmla="*/ 3945834 h 4316272"/>
              <a:gd name="T34" fmla="*/ 4015121 w 4031996"/>
              <a:gd name="T35" fmla="*/ 3860649 h 4316272"/>
              <a:gd name="T36" fmla="*/ 4023356 w 4031996"/>
              <a:gd name="T37" fmla="*/ 3763315 h 4316272"/>
              <a:gd name="T38" fmla="*/ 4028351 w 4031996"/>
              <a:gd name="T39" fmla="*/ 3653020 h 4316272"/>
              <a:gd name="T40" fmla="*/ 4030916 w 4031996"/>
              <a:gd name="T41" fmla="*/ 3528956 h 4316272"/>
              <a:gd name="T42" fmla="*/ 4031861 w 4031996"/>
              <a:gd name="T43" fmla="*/ 3390311 h 4316272"/>
              <a:gd name="T44" fmla="*/ 4031996 w 4031996"/>
              <a:gd name="T45" fmla="*/ 3236277 h 4316272"/>
              <a:gd name="T46" fmla="*/ 4031996 w 4031996"/>
              <a:gd name="T47" fmla="*/ 0 h 4316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31996" h="4316272">
                <a:moveTo>
                  <a:pt x="4031996" y="0"/>
                </a:moveTo>
                <a:lnTo>
                  <a:pt x="0" y="0"/>
                </a:lnTo>
                <a:lnTo>
                  <a:pt x="0" y="4316272"/>
                </a:lnTo>
                <a:lnTo>
                  <a:pt x="2952000" y="4316272"/>
                </a:lnTo>
                <a:lnTo>
                  <a:pt x="3244679" y="4315192"/>
                </a:lnTo>
                <a:lnTo>
                  <a:pt x="3368743" y="4312627"/>
                </a:lnTo>
                <a:lnTo>
                  <a:pt x="3479038" y="4307632"/>
                </a:lnTo>
                <a:lnTo>
                  <a:pt x="3576372" y="4299397"/>
                </a:lnTo>
                <a:lnTo>
                  <a:pt x="3661557" y="4287112"/>
                </a:lnTo>
                <a:lnTo>
                  <a:pt x="3735402" y="4269968"/>
                </a:lnTo>
                <a:lnTo>
                  <a:pt x="3798717" y="4247153"/>
                </a:lnTo>
                <a:lnTo>
                  <a:pt x="3852311" y="4217858"/>
                </a:lnTo>
                <a:lnTo>
                  <a:pt x="3896996" y="4181273"/>
                </a:lnTo>
                <a:lnTo>
                  <a:pt x="3933581" y="4136588"/>
                </a:lnTo>
                <a:lnTo>
                  <a:pt x="3962876" y="4082993"/>
                </a:lnTo>
                <a:lnTo>
                  <a:pt x="3985691" y="4019679"/>
                </a:lnTo>
                <a:lnTo>
                  <a:pt x="4002836" y="3945834"/>
                </a:lnTo>
                <a:lnTo>
                  <a:pt x="4015121" y="3860649"/>
                </a:lnTo>
                <a:lnTo>
                  <a:pt x="4023356" y="3763315"/>
                </a:lnTo>
                <a:lnTo>
                  <a:pt x="4028351" y="3653020"/>
                </a:lnTo>
                <a:lnTo>
                  <a:pt x="4030916" y="3528956"/>
                </a:lnTo>
                <a:lnTo>
                  <a:pt x="4031861" y="3390311"/>
                </a:lnTo>
                <a:lnTo>
                  <a:pt x="4031996" y="3236277"/>
                </a:lnTo>
                <a:lnTo>
                  <a:pt x="4031996"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sp>
        <p:nvSpPr>
          <p:cNvPr id="5" name="object 25">
            <a:extLst>
              <a:ext uri="{FF2B5EF4-FFF2-40B4-BE49-F238E27FC236}">
                <a16:creationId xmlns:a16="http://schemas.microsoft.com/office/drawing/2014/main" id="{61DF136D-EFFE-457D-92A3-5E02A8B90160}"/>
              </a:ext>
            </a:extLst>
          </p:cNvPr>
          <p:cNvSpPr txBox="1">
            <a:spLocks noChangeArrowheads="1"/>
          </p:cNvSpPr>
          <p:nvPr/>
        </p:nvSpPr>
        <p:spPr bwMode="auto">
          <a:xfrm>
            <a:off x="1017085" y="3281891"/>
            <a:ext cx="369829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marL="12700">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fontAlgn="base">
              <a:spcBef>
                <a:spcPct val="0"/>
              </a:spcBef>
              <a:spcAft>
                <a:spcPct val="0"/>
              </a:spcAft>
            </a:pPr>
            <a:r>
              <a:rPr lang="en-US" altLang="en-US" sz="3600" b="1" dirty="0">
                <a:solidFill>
                  <a:srgbClr val="FFFFFF"/>
                </a:solidFill>
                <a:latin typeface="Gill Sans"/>
                <a:cs typeface="Gill Sans" pitchFamily="34" charset="0"/>
              </a:rPr>
              <a:t> Link</a:t>
            </a:r>
            <a:endParaRPr lang="en-US" altLang="en-US" sz="3600" dirty="0">
              <a:solidFill>
                <a:srgbClr val="000000"/>
              </a:solidFill>
              <a:latin typeface="Gill Sans"/>
              <a:cs typeface="Gill Sans" pitchFamily="34" charset="0"/>
            </a:endParaRPr>
          </a:p>
          <a:p>
            <a:pPr>
              <a:spcBef>
                <a:spcPct val="0"/>
              </a:spcBef>
              <a:spcAft>
                <a:spcPct val="0"/>
              </a:spcAft>
            </a:pPr>
            <a:r>
              <a:rPr lang="en-US" altLang="en-US" sz="3600" b="1" dirty="0" err="1">
                <a:solidFill>
                  <a:srgbClr val="FFFFFF"/>
                </a:solidFill>
                <a:latin typeface="Gill Sans"/>
                <a:cs typeface="Gill Sans" pitchFamily="34" charset="0"/>
              </a:rPr>
              <a:t>Fakafehokotaki</a:t>
            </a:r>
            <a:endParaRPr lang="en-US" altLang="en-US" sz="3600" dirty="0" err="1">
              <a:solidFill>
                <a:srgbClr val="000000"/>
              </a:solidFill>
              <a:latin typeface="Gill Sans"/>
              <a:cs typeface="Gill Sans" pitchFamily="34" charset="0"/>
            </a:endParaRPr>
          </a:p>
        </p:txBody>
      </p:sp>
      <p:sp>
        <p:nvSpPr>
          <p:cNvPr id="6" name="object 37">
            <a:extLst>
              <a:ext uri="{FF2B5EF4-FFF2-40B4-BE49-F238E27FC236}">
                <a16:creationId xmlns:a16="http://schemas.microsoft.com/office/drawing/2014/main" id="{35303826-C4E2-47EA-A984-697D43C08F43}"/>
              </a:ext>
            </a:extLst>
          </p:cNvPr>
          <p:cNvSpPr>
            <a:spLocks/>
          </p:cNvSpPr>
          <p:nvPr/>
        </p:nvSpPr>
        <p:spPr bwMode="auto">
          <a:xfrm>
            <a:off x="2111374" y="1384885"/>
            <a:ext cx="1509713" cy="1676400"/>
          </a:xfrm>
          <a:custGeom>
            <a:avLst/>
            <a:gdLst>
              <a:gd name="T0" fmla="*/ 884468 w 1508594"/>
              <a:gd name="T1" fmla="*/ 1650999 h 1676400"/>
              <a:gd name="T2" fmla="*/ 570326 w 1508594"/>
              <a:gd name="T3" fmla="*/ 1346199 h 1676400"/>
              <a:gd name="T4" fmla="*/ 544842 w 1508594"/>
              <a:gd name="T5" fmla="*/ 1473199 h 1676400"/>
              <a:gd name="T6" fmla="*/ 639665 w 1508594"/>
              <a:gd name="T7" fmla="*/ 1638299 h 1676400"/>
              <a:gd name="T8" fmla="*/ 721808 w 1508594"/>
              <a:gd name="T9" fmla="*/ 1574799 h 1676400"/>
              <a:gd name="T10" fmla="*/ 647025 w 1508594"/>
              <a:gd name="T11" fmla="*/ 1435099 h 1676400"/>
              <a:gd name="T12" fmla="*/ 694559 w 1508594"/>
              <a:gd name="T13" fmla="*/ 1346199 h 1676400"/>
              <a:gd name="T14" fmla="*/ 882383 w 1508594"/>
              <a:gd name="T15" fmla="*/ 1244599 h 1676400"/>
              <a:gd name="T16" fmla="*/ 863513 w 1508594"/>
              <a:gd name="T17" fmla="*/ 1346199 h 1676400"/>
              <a:gd name="T18" fmla="*/ 909482 w 1508594"/>
              <a:gd name="T19" fmla="*/ 1435099 h 1676400"/>
              <a:gd name="T20" fmla="*/ 808325 w 1508594"/>
              <a:gd name="T21" fmla="*/ 1574799 h 1676400"/>
              <a:gd name="T22" fmla="*/ 1003848 w 1508594"/>
              <a:gd name="T23" fmla="*/ 1511299 h 1676400"/>
              <a:gd name="T24" fmla="*/ 987438 w 1508594"/>
              <a:gd name="T25" fmla="*/ 1346199 h 1676400"/>
              <a:gd name="T26" fmla="*/ 1123162 w 1508594"/>
              <a:gd name="T27" fmla="*/ 647699 h 1676400"/>
              <a:gd name="T28" fmla="*/ 1042030 w 1508594"/>
              <a:gd name="T29" fmla="*/ 825499 h 1676400"/>
              <a:gd name="T30" fmla="*/ 1156182 w 1508594"/>
              <a:gd name="T31" fmla="*/ 1028699 h 1676400"/>
              <a:gd name="T32" fmla="*/ 1207442 w 1508594"/>
              <a:gd name="T33" fmla="*/ 939799 h 1676400"/>
              <a:gd name="T34" fmla="*/ 1148342 w 1508594"/>
              <a:gd name="T35" fmla="*/ 800099 h 1676400"/>
              <a:gd name="T36" fmla="*/ 1203179 w 1508594"/>
              <a:gd name="T37" fmla="*/ 711199 h 1676400"/>
              <a:gd name="T38" fmla="*/ 1427046 w 1508594"/>
              <a:gd name="T39" fmla="*/ 647699 h 1676400"/>
              <a:gd name="T40" fmla="*/ 1249858 w 1508594"/>
              <a:gd name="T41" fmla="*/ 596899 h 1676400"/>
              <a:gd name="T42" fmla="*/ 271090 w 1508594"/>
              <a:gd name="T43" fmla="*/ 1054099 h 1676400"/>
              <a:gd name="T44" fmla="*/ 1265498 w 1508594"/>
              <a:gd name="T45" fmla="*/ 1066799 h 1676400"/>
              <a:gd name="T46" fmla="*/ 1379063 w 1508594"/>
              <a:gd name="T47" fmla="*/ 1028699 h 1676400"/>
              <a:gd name="T48" fmla="*/ 1379063 w 1508594"/>
              <a:gd name="T49" fmla="*/ 1028699 h 1676400"/>
              <a:gd name="T50" fmla="*/ 555980 w 1508594"/>
              <a:gd name="T51" fmla="*/ 165099 h 1676400"/>
              <a:gd name="T52" fmla="*/ 547352 w 1508594"/>
              <a:gd name="T53" fmla="*/ 279399 h 1676400"/>
              <a:gd name="T54" fmla="*/ 97573 w 1508594"/>
              <a:gd name="T55" fmla="*/ 634999 h 1676400"/>
              <a:gd name="T56" fmla="*/ 3068 w 1508594"/>
              <a:gd name="T57" fmla="*/ 787399 h 1676400"/>
              <a:gd name="T58" fmla="*/ 18363 w 1508594"/>
              <a:gd name="T59" fmla="*/ 914399 h 1676400"/>
              <a:gd name="T60" fmla="*/ 410361 w 1508594"/>
              <a:gd name="T61" fmla="*/ 977899 h 1676400"/>
              <a:gd name="T62" fmla="*/ 124909 w 1508594"/>
              <a:gd name="T63" fmla="*/ 901699 h 1676400"/>
              <a:gd name="T64" fmla="*/ 116768 w 1508594"/>
              <a:gd name="T65" fmla="*/ 761999 h 1676400"/>
              <a:gd name="T66" fmla="*/ 184696 w 1508594"/>
              <a:gd name="T67" fmla="*/ 698499 h 1676400"/>
              <a:gd name="T68" fmla="*/ 376887 w 1508594"/>
              <a:gd name="T69" fmla="*/ 647699 h 1676400"/>
              <a:gd name="T70" fmla="*/ 709485 w 1508594"/>
              <a:gd name="T71" fmla="*/ 355599 h 1676400"/>
              <a:gd name="T72" fmla="*/ 650387 w 1508594"/>
              <a:gd name="T73" fmla="*/ 203199 h 1676400"/>
              <a:gd name="T74" fmla="*/ 754696 w 1508594"/>
              <a:gd name="T75" fmla="*/ 101599 h 1676400"/>
              <a:gd name="T76" fmla="*/ 429230 w 1508594"/>
              <a:gd name="T77" fmla="*/ 698499 h 1676400"/>
              <a:gd name="T78" fmla="*/ 353081 w 1508594"/>
              <a:gd name="T79" fmla="*/ 774699 h 1676400"/>
              <a:gd name="T80" fmla="*/ 302214 w 1508594"/>
              <a:gd name="T81" fmla="*/ 939799 h 1676400"/>
              <a:gd name="T82" fmla="*/ 448224 w 1508594"/>
              <a:gd name="T83" fmla="*/ 914399 h 1676400"/>
              <a:gd name="T84" fmla="*/ 464967 w 1508594"/>
              <a:gd name="T85" fmla="*/ 800099 h 1676400"/>
              <a:gd name="T86" fmla="*/ 1325487 w 1508594"/>
              <a:gd name="T87" fmla="*/ 711199 h 1676400"/>
              <a:gd name="T88" fmla="*/ 1408767 w 1508594"/>
              <a:gd name="T89" fmla="*/ 825499 h 1676400"/>
              <a:gd name="T90" fmla="*/ 1306306 w 1508594"/>
              <a:gd name="T91" fmla="*/ 952499 h 1676400"/>
              <a:gd name="T92" fmla="*/ 1501770 w 1508594"/>
              <a:gd name="T93" fmla="*/ 888999 h 1676400"/>
              <a:gd name="T94" fmla="*/ 1496682 w 1508594"/>
              <a:gd name="T95" fmla="*/ 749299 h 1676400"/>
              <a:gd name="T96" fmla="*/ 720781 w 1508594"/>
              <a:gd name="T97" fmla="*/ 469899 h 1676400"/>
              <a:gd name="T98" fmla="*/ 878473 w 1508594"/>
              <a:gd name="T99" fmla="*/ 444499 h 1676400"/>
              <a:gd name="T100" fmla="*/ 592772 w 1508594"/>
              <a:gd name="T101" fmla="*/ 380999 h 1676400"/>
              <a:gd name="T102" fmla="*/ 921747 w 1508594"/>
              <a:gd name="T103" fmla="*/ 419099 h 1676400"/>
              <a:gd name="T104" fmla="*/ 784191 w 1508594"/>
              <a:gd name="T105" fmla="*/ 101599 h 1676400"/>
              <a:gd name="T106" fmla="*/ 882565 w 1508594"/>
              <a:gd name="T107" fmla="*/ 152399 h 1676400"/>
              <a:gd name="T108" fmla="*/ 857499 w 1508594"/>
              <a:gd name="T109" fmla="*/ 342899 h 1676400"/>
              <a:gd name="T110" fmla="*/ 1008501 w 1508594"/>
              <a:gd name="T111" fmla="*/ 266699 h 1676400"/>
              <a:gd name="T112" fmla="*/ 992253 w 1508594"/>
              <a:gd name="T113" fmla="*/ 152399 h 1676400"/>
              <a:gd name="T114" fmla="*/ 670234 w 1508594"/>
              <a:gd name="T115" fmla="*/ 38099 h 1676400"/>
              <a:gd name="T116" fmla="*/ 777354 w 1508594"/>
              <a:gd name="T117" fmla="*/ 0 h 1676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08594" h="1676400">
                <a:moveTo>
                  <a:pt x="884468" y="1650999"/>
                </a:moveTo>
                <a:lnTo>
                  <a:pt x="670234" y="1650999"/>
                </a:lnTo>
                <a:lnTo>
                  <a:pt x="686634" y="1663699"/>
                </a:lnTo>
                <a:lnTo>
                  <a:pt x="703695" y="1676399"/>
                </a:lnTo>
                <a:lnTo>
                  <a:pt x="851008" y="1676399"/>
                </a:lnTo>
                <a:lnTo>
                  <a:pt x="868069" y="1663699"/>
                </a:lnTo>
                <a:lnTo>
                  <a:pt x="884468" y="1650999"/>
                </a:lnTo>
                <a:close/>
              </a:path>
              <a:path w="1508594" h="1676400">
                <a:moveTo>
                  <a:pt x="871071" y="1231899"/>
                </a:moveTo>
                <a:lnTo>
                  <a:pt x="689469" y="1231899"/>
                </a:lnTo>
                <a:lnTo>
                  <a:pt x="672540" y="1244599"/>
                </a:lnTo>
                <a:lnTo>
                  <a:pt x="656404" y="1257299"/>
                </a:lnTo>
                <a:lnTo>
                  <a:pt x="641117" y="1257299"/>
                </a:lnTo>
                <a:lnTo>
                  <a:pt x="600904" y="1295399"/>
                </a:lnTo>
                <a:lnTo>
                  <a:pt x="570326" y="1346199"/>
                </a:lnTo>
                <a:lnTo>
                  <a:pt x="562534" y="1358899"/>
                </a:lnTo>
                <a:lnTo>
                  <a:pt x="556034" y="1371599"/>
                </a:lnTo>
                <a:lnTo>
                  <a:pt x="550882" y="1396999"/>
                </a:lnTo>
                <a:lnTo>
                  <a:pt x="547133" y="1409699"/>
                </a:lnTo>
                <a:lnTo>
                  <a:pt x="544843" y="1435099"/>
                </a:lnTo>
                <a:lnTo>
                  <a:pt x="544068" y="1447799"/>
                </a:lnTo>
                <a:lnTo>
                  <a:pt x="544842" y="1473199"/>
                </a:lnTo>
                <a:lnTo>
                  <a:pt x="547126" y="1485899"/>
                </a:lnTo>
                <a:lnTo>
                  <a:pt x="550859" y="1511299"/>
                </a:lnTo>
                <a:lnTo>
                  <a:pt x="555980" y="1523999"/>
                </a:lnTo>
                <a:lnTo>
                  <a:pt x="562429" y="1536699"/>
                </a:lnTo>
                <a:lnTo>
                  <a:pt x="570145" y="1562099"/>
                </a:lnTo>
                <a:lnTo>
                  <a:pt x="600291" y="1600199"/>
                </a:lnTo>
                <a:lnTo>
                  <a:pt x="639665" y="1638299"/>
                </a:lnTo>
                <a:lnTo>
                  <a:pt x="654558" y="1650999"/>
                </a:lnTo>
                <a:lnTo>
                  <a:pt x="900144" y="1650999"/>
                </a:lnTo>
                <a:lnTo>
                  <a:pt x="929086" y="1625599"/>
                </a:lnTo>
                <a:lnTo>
                  <a:pt x="965567" y="1587499"/>
                </a:lnTo>
                <a:lnTo>
                  <a:pt x="762698" y="1587499"/>
                </a:lnTo>
                <a:lnTo>
                  <a:pt x="748499" y="1574799"/>
                </a:lnTo>
                <a:lnTo>
                  <a:pt x="721808" y="1574799"/>
                </a:lnTo>
                <a:lnTo>
                  <a:pt x="709485" y="1562099"/>
                </a:lnTo>
                <a:lnTo>
                  <a:pt x="697955" y="1562099"/>
                </a:lnTo>
                <a:lnTo>
                  <a:pt x="668969" y="1523999"/>
                </a:lnTo>
                <a:lnTo>
                  <a:pt x="650156" y="1485899"/>
                </a:lnTo>
                <a:lnTo>
                  <a:pt x="644387" y="1460499"/>
                </a:lnTo>
                <a:lnTo>
                  <a:pt x="645000" y="1447799"/>
                </a:lnTo>
                <a:lnTo>
                  <a:pt x="647025" y="1435099"/>
                </a:lnTo>
                <a:lnTo>
                  <a:pt x="650388" y="1409699"/>
                </a:lnTo>
                <a:lnTo>
                  <a:pt x="655016" y="1396999"/>
                </a:lnTo>
                <a:lnTo>
                  <a:pt x="660835" y="1384299"/>
                </a:lnTo>
                <a:lnTo>
                  <a:pt x="667773" y="1371599"/>
                </a:lnTo>
                <a:lnTo>
                  <a:pt x="675755" y="1358899"/>
                </a:lnTo>
                <a:lnTo>
                  <a:pt x="684708" y="1358899"/>
                </a:lnTo>
                <a:lnTo>
                  <a:pt x="694559" y="1346199"/>
                </a:lnTo>
                <a:lnTo>
                  <a:pt x="705235" y="1333499"/>
                </a:lnTo>
                <a:lnTo>
                  <a:pt x="716662" y="1333499"/>
                </a:lnTo>
                <a:lnTo>
                  <a:pt x="728766" y="1320799"/>
                </a:lnTo>
                <a:lnTo>
                  <a:pt x="968105" y="1320799"/>
                </a:lnTo>
                <a:lnTo>
                  <a:pt x="960548" y="1308099"/>
                </a:lnTo>
                <a:lnTo>
                  <a:pt x="1005010" y="1244599"/>
                </a:lnTo>
                <a:lnTo>
                  <a:pt x="882383" y="1244599"/>
                </a:lnTo>
                <a:lnTo>
                  <a:pt x="871071" y="1231899"/>
                </a:lnTo>
                <a:close/>
              </a:path>
              <a:path w="1508594" h="1676400">
                <a:moveTo>
                  <a:pt x="975121" y="1320799"/>
                </a:moveTo>
                <a:lnTo>
                  <a:pt x="813839" y="1320799"/>
                </a:lnTo>
                <a:lnTo>
                  <a:pt x="827547" y="1333499"/>
                </a:lnTo>
                <a:lnTo>
                  <a:pt x="840436" y="1333499"/>
                </a:lnTo>
                <a:lnTo>
                  <a:pt x="852446" y="1346199"/>
                </a:lnTo>
                <a:lnTo>
                  <a:pt x="863513" y="1346199"/>
                </a:lnTo>
                <a:lnTo>
                  <a:pt x="873578" y="1358899"/>
                </a:lnTo>
                <a:lnTo>
                  <a:pt x="882579" y="1371599"/>
                </a:lnTo>
                <a:lnTo>
                  <a:pt x="890455" y="1384299"/>
                </a:lnTo>
                <a:lnTo>
                  <a:pt x="897144" y="1396999"/>
                </a:lnTo>
                <a:lnTo>
                  <a:pt x="902586" y="1396999"/>
                </a:lnTo>
                <a:lnTo>
                  <a:pt x="906719" y="1422399"/>
                </a:lnTo>
                <a:lnTo>
                  <a:pt x="909482" y="1435099"/>
                </a:lnTo>
                <a:lnTo>
                  <a:pt x="910814" y="1447799"/>
                </a:lnTo>
                <a:lnTo>
                  <a:pt x="904223" y="1485899"/>
                </a:lnTo>
                <a:lnTo>
                  <a:pt x="885735" y="1523999"/>
                </a:lnTo>
                <a:lnTo>
                  <a:pt x="857485" y="1562099"/>
                </a:lnTo>
                <a:lnTo>
                  <a:pt x="846268" y="1562099"/>
                </a:lnTo>
                <a:lnTo>
                  <a:pt x="834283" y="1574799"/>
                </a:lnTo>
                <a:lnTo>
                  <a:pt x="808325" y="1574799"/>
                </a:lnTo>
                <a:lnTo>
                  <a:pt x="794510" y="1587499"/>
                </a:lnTo>
                <a:lnTo>
                  <a:pt x="965567" y="1587499"/>
                </a:lnTo>
                <a:lnTo>
                  <a:pt x="975637" y="1574799"/>
                </a:lnTo>
                <a:lnTo>
                  <a:pt x="984560" y="1562099"/>
                </a:lnTo>
                <a:lnTo>
                  <a:pt x="992277" y="1536699"/>
                </a:lnTo>
                <a:lnTo>
                  <a:pt x="998726" y="1523999"/>
                </a:lnTo>
                <a:lnTo>
                  <a:pt x="1003848" y="1511299"/>
                </a:lnTo>
                <a:lnTo>
                  <a:pt x="1007581" y="1485899"/>
                </a:lnTo>
                <a:lnTo>
                  <a:pt x="1009865" y="1473199"/>
                </a:lnTo>
                <a:lnTo>
                  <a:pt x="1010640" y="1447799"/>
                </a:lnTo>
                <a:lnTo>
                  <a:pt x="1010252" y="1435099"/>
                </a:lnTo>
                <a:lnTo>
                  <a:pt x="1009102" y="1422399"/>
                </a:lnTo>
                <a:lnTo>
                  <a:pt x="1001302" y="1384299"/>
                </a:lnTo>
                <a:lnTo>
                  <a:pt x="987438" y="1346199"/>
                </a:lnTo>
                <a:lnTo>
                  <a:pt x="981572" y="1333499"/>
                </a:lnTo>
                <a:lnTo>
                  <a:pt x="975121" y="1320799"/>
                </a:lnTo>
                <a:close/>
              </a:path>
              <a:path w="1508594" h="1676400">
                <a:moveTo>
                  <a:pt x="1085791" y="393699"/>
                </a:moveTo>
                <a:lnTo>
                  <a:pt x="949529" y="393699"/>
                </a:lnTo>
                <a:lnTo>
                  <a:pt x="1143749" y="634999"/>
                </a:lnTo>
                <a:lnTo>
                  <a:pt x="1133230" y="647699"/>
                </a:lnTo>
                <a:lnTo>
                  <a:pt x="1123162" y="647699"/>
                </a:lnTo>
                <a:lnTo>
                  <a:pt x="1113569" y="660399"/>
                </a:lnTo>
                <a:lnTo>
                  <a:pt x="1104474" y="673099"/>
                </a:lnTo>
                <a:lnTo>
                  <a:pt x="1095899" y="673099"/>
                </a:lnTo>
                <a:lnTo>
                  <a:pt x="1073531" y="711199"/>
                </a:lnTo>
                <a:lnTo>
                  <a:pt x="1056681" y="749299"/>
                </a:lnTo>
                <a:lnTo>
                  <a:pt x="1045973" y="787399"/>
                </a:lnTo>
                <a:lnTo>
                  <a:pt x="1042030" y="825499"/>
                </a:lnTo>
                <a:lnTo>
                  <a:pt x="1042399" y="838199"/>
                </a:lnTo>
                <a:lnTo>
                  <a:pt x="1047799" y="876299"/>
                </a:lnTo>
                <a:lnTo>
                  <a:pt x="1059214" y="914399"/>
                </a:lnTo>
                <a:lnTo>
                  <a:pt x="1076095" y="952499"/>
                </a:lnTo>
                <a:lnTo>
                  <a:pt x="882383" y="1244599"/>
                </a:lnTo>
                <a:lnTo>
                  <a:pt x="1005010" y="1244599"/>
                </a:lnTo>
                <a:lnTo>
                  <a:pt x="1156182" y="1028699"/>
                </a:lnTo>
                <a:lnTo>
                  <a:pt x="1395410" y="1028699"/>
                </a:lnTo>
                <a:lnTo>
                  <a:pt x="1425414" y="1003299"/>
                </a:lnTo>
                <a:lnTo>
                  <a:pt x="1462898" y="965199"/>
                </a:lnTo>
                <a:lnTo>
                  <a:pt x="1260653" y="965199"/>
                </a:lnTo>
                <a:lnTo>
                  <a:pt x="1246455" y="952499"/>
                </a:lnTo>
                <a:lnTo>
                  <a:pt x="1219765" y="952499"/>
                </a:lnTo>
                <a:lnTo>
                  <a:pt x="1207442" y="939799"/>
                </a:lnTo>
                <a:lnTo>
                  <a:pt x="1195913" y="939799"/>
                </a:lnTo>
                <a:lnTo>
                  <a:pt x="1166927" y="901699"/>
                </a:lnTo>
                <a:lnTo>
                  <a:pt x="1148112" y="863599"/>
                </a:lnTo>
                <a:lnTo>
                  <a:pt x="1142343" y="838199"/>
                </a:lnTo>
                <a:lnTo>
                  <a:pt x="1142955" y="825499"/>
                </a:lnTo>
                <a:lnTo>
                  <a:pt x="1144979" y="812799"/>
                </a:lnTo>
                <a:lnTo>
                  <a:pt x="1148342" y="800099"/>
                </a:lnTo>
                <a:lnTo>
                  <a:pt x="1152968" y="774699"/>
                </a:lnTo>
                <a:lnTo>
                  <a:pt x="1158787" y="761999"/>
                </a:lnTo>
                <a:lnTo>
                  <a:pt x="1165723" y="749299"/>
                </a:lnTo>
                <a:lnTo>
                  <a:pt x="1173704" y="749299"/>
                </a:lnTo>
                <a:lnTo>
                  <a:pt x="1182655" y="736599"/>
                </a:lnTo>
                <a:lnTo>
                  <a:pt x="1192505" y="723899"/>
                </a:lnTo>
                <a:lnTo>
                  <a:pt x="1203179" y="711199"/>
                </a:lnTo>
                <a:lnTo>
                  <a:pt x="1214604" y="711199"/>
                </a:lnTo>
                <a:lnTo>
                  <a:pt x="1226707" y="698499"/>
                </a:lnTo>
                <a:lnTo>
                  <a:pt x="1468560" y="698499"/>
                </a:lnTo>
                <a:lnTo>
                  <a:pt x="1463525" y="685799"/>
                </a:lnTo>
                <a:lnTo>
                  <a:pt x="1452371" y="673099"/>
                </a:lnTo>
                <a:lnTo>
                  <a:pt x="1440191" y="660399"/>
                </a:lnTo>
                <a:lnTo>
                  <a:pt x="1427046" y="647699"/>
                </a:lnTo>
                <a:lnTo>
                  <a:pt x="1412997" y="634999"/>
                </a:lnTo>
                <a:lnTo>
                  <a:pt x="1398104" y="634999"/>
                </a:lnTo>
                <a:lnTo>
                  <a:pt x="1382427" y="622299"/>
                </a:lnTo>
                <a:lnTo>
                  <a:pt x="1366028" y="609599"/>
                </a:lnTo>
                <a:lnTo>
                  <a:pt x="1348967" y="609599"/>
                </a:lnTo>
                <a:lnTo>
                  <a:pt x="1331304" y="596899"/>
                </a:lnTo>
                <a:lnTo>
                  <a:pt x="1249858" y="596899"/>
                </a:lnTo>
                <a:lnTo>
                  <a:pt x="1085791" y="393699"/>
                </a:lnTo>
                <a:close/>
              </a:path>
              <a:path w="1508594" h="1676400">
                <a:moveTo>
                  <a:pt x="835320" y="1219199"/>
                </a:moveTo>
                <a:lnTo>
                  <a:pt x="725486" y="1219199"/>
                </a:lnTo>
                <a:lnTo>
                  <a:pt x="707136" y="1231899"/>
                </a:lnTo>
                <a:lnTo>
                  <a:pt x="847522" y="1231899"/>
                </a:lnTo>
                <a:lnTo>
                  <a:pt x="835320" y="1219199"/>
                </a:lnTo>
                <a:close/>
              </a:path>
              <a:path w="1508594" h="1676400">
                <a:moveTo>
                  <a:pt x="271090" y="1054099"/>
                </a:moveTo>
                <a:lnTo>
                  <a:pt x="195507" y="1054099"/>
                </a:lnTo>
                <a:lnTo>
                  <a:pt x="214193" y="1066799"/>
                </a:lnTo>
                <a:lnTo>
                  <a:pt x="252404" y="1066799"/>
                </a:lnTo>
                <a:lnTo>
                  <a:pt x="271090" y="1054099"/>
                </a:lnTo>
                <a:close/>
              </a:path>
              <a:path w="1508594" h="1676400">
                <a:moveTo>
                  <a:pt x="1286003" y="1054099"/>
                </a:moveTo>
                <a:lnTo>
                  <a:pt x="1252319" y="1054099"/>
                </a:lnTo>
                <a:lnTo>
                  <a:pt x="1265498" y="1066799"/>
                </a:lnTo>
                <a:lnTo>
                  <a:pt x="1286003" y="1054099"/>
                </a:lnTo>
                <a:close/>
              </a:path>
              <a:path w="1508594" h="1676400">
                <a:moveTo>
                  <a:pt x="324019" y="1041399"/>
                </a:moveTo>
                <a:lnTo>
                  <a:pt x="142576" y="1041399"/>
                </a:lnTo>
                <a:lnTo>
                  <a:pt x="159638" y="1054099"/>
                </a:lnTo>
                <a:lnTo>
                  <a:pt x="306957" y="1054099"/>
                </a:lnTo>
                <a:lnTo>
                  <a:pt x="324019" y="1041399"/>
                </a:lnTo>
                <a:close/>
              </a:path>
              <a:path w="1508594" h="1676400">
                <a:moveTo>
                  <a:pt x="1379063" y="1028699"/>
                </a:moveTo>
                <a:lnTo>
                  <a:pt x="1167123" y="1028699"/>
                </a:lnTo>
                <a:lnTo>
                  <a:pt x="1178409" y="1041399"/>
                </a:lnTo>
                <a:lnTo>
                  <a:pt x="1190020" y="1041399"/>
                </a:lnTo>
                <a:lnTo>
                  <a:pt x="1201939" y="1054099"/>
                </a:lnTo>
                <a:lnTo>
                  <a:pt x="1343944" y="1054099"/>
                </a:lnTo>
                <a:lnTo>
                  <a:pt x="1361890" y="1041399"/>
                </a:lnTo>
                <a:lnTo>
                  <a:pt x="1379063" y="1028699"/>
                </a:lnTo>
                <a:close/>
              </a:path>
              <a:path w="1508594" h="1676400">
                <a:moveTo>
                  <a:pt x="900141" y="38099"/>
                </a:moveTo>
                <a:lnTo>
                  <a:pt x="654558" y="38099"/>
                </a:lnTo>
                <a:lnTo>
                  <a:pt x="639665" y="50799"/>
                </a:lnTo>
                <a:lnTo>
                  <a:pt x="600291" y="88899"/>
                </a:lnTo>
                <a:lnTo>
                  <a:pt x="570145" y="126999"/>
                </a:lnTo>
                <a:lnTo>
                  <a:pt x="562429" y="152399"/>
                </a:lnTo>
                <a:lnTo>
                  <a:pt x="555980" y="165099"/>
                </a:lnTo>
                <a:lnTo>
                  <a:pt x="550859" y="177799"/>
                </a:lnTo>
                <a:lnTo>
                  <a:pt x="547126" y="203199"/>
                </a:lnTo>
                <a:lnTo>
                  <a:pt x="544842" y="215899"/>
                </a:lnTo>
                <a:lnTo>
                  <a:pt x="544068" y="241299"/>
                </a:lnTo>
                <a:lnTo>
                  <a:pt x="544458" y="253999"/>
                </a:lnTo>
                <a:lnTo>
                  <a:pt x="545579" y="266699"/>
                </a:lnTo>
                <a:lnTo>
                  <a:pt x="547352" y="279399"/>
                </a:lnTo>
                <a:lnTo>
                  <a:pt x="267589" y="596899"/>
                </a:lnTo>
                <a:lnTo>
                  <a:pt x="182896" y="596899"/>
                </a:lnTo>
                <a:lnTo>
                  <a:pt x="164302" y="609599"/>
                </a:lnTo>
                <a:lnTo>
                  <a:pt x="146419" y="609599"/>
                </a:lnTo>
                <a:lnTo>
                  <a:pt x="129301" y="622299"/>
                </a:lnTo>
                <a:lnTo>
                  <a:pt x="113001" y="634999"/>
                </a:lnTo>
                <a:lnTo>
                  <a:pt x="97573" y="634999"/>
                </a:lnTo>
                <a:lnTo>
                  <a:pt x="57059" y="673099"/>
                </a:lnTo>
                <a:lnTo>
                  <a:pt x="35394" y="711199"/>
                </a:lnTo>
                <a:lnTo>
                  <a:pt x="26325" y="723899"/>
                </a:lnTo>
                <a:lnTo>
                  <a:pt x="18505" y="736599"/>
                </a:lnTo>
                <a:lnTo>
                  <a:pt x="11986" y="749299"/>
                </a:lnTo>
                <a:lnTo>
                  <a:pt x="6823" y="774699"/>
                </a:lnTo>
                <a:lnTo>
                  <a:pt x="3068" y="787399"/>
                </a:lnTo>
                <a:lnTo>
                  <a:pt x="776" y="812799"/>
                </a:lnTo>
                <a:lnTo>
                  <a:pt x="0" y="825499"/>
                </a:lnTo>
                <a:lnTo>
                  <a:pt x="774" y="850899"/>
                </a:lnTo>
                <a:lnTo>
                  <a:pt x="3059" y="863599"/>
                </a:lnTo>
                <a:lnTo>
                  <a:pt x="6792" y="888999"/>
                </a:lnTo>
                <a:lnTo>
                  <a:pt x="11913" y="901699"/>
                </a:lnTo>
                <a:lnTo>
                  <a:pt x="18363" y="914399"/>
                </a:lnTo>
                <a:lnTo>
                  <a:pt x="26079" y="939799"/>
                </a:lnTo>
                <a:lnTo>
                  <a:pt x="56229" y="977899"/>
                </a:lnTo>
                <a:lnTo>
                  <a:pt x="95606" y="1015999"/>
                </a:lnTo>
                <a:lnTo>
                  <a:pt x="126176" y="1041399"/>
                </a:lnTo>
                <a:lnTo>
                  <a:pt x="340418" y="1041399"/>
                </a:lnTo>
                <a:lnTo>
                  <a:pt x="370987" y="1015999"/>
                </a:lnTo>
                <a:lnTo>
                  <a:pt x="410361" y="977899"/>
                </a:lnTo>
                <a:lnTo>
                  <a:pt x="421516" y="965199"/>
                </a:lnTo>
                <a:lnTo>
                  <a:pt x="204445" y="965199"/>
                </a:lnTo>
                <a:lnTo>
                  <a:pt x="190786" y="952499"/>
                </a:lnTo>
                <a:lnTo>
                  <a:pt x="177753" y="952499"/>
                </a:lnTo>
                <a:lnTo>
                  <a:pt x="165429" y="939799"/>
                </a:lnTo>
                <a:lnTo>
                  <a:pt x="153899" y="939799"/>
                </a:lnTo>
                <a:lnTo>
                  <a:pt x="124909" y="901699"/>
                </a:lnTo>
                <a:lnTo>
                  <a:pt x="106091" y="863599"/>
                </a:lnTo>
                <a:lnTo>
                  <a:pt x="100320" y="838199"/>
                </a:lnTo>
                <a:lnTo>
                  <a:pt x="100933" y="825499"/>
                </a:lnTo>
                <a:lnTo>
                  <a:pt x="102958" y="812799"/>
                </a:lnTo>
                <a:lnTo>
                  <a:pt x="106321" y="800099"/>
                </a:lnTo>
                <a:lnTo>
                  <a:pt x="110948" y="774699"/>
                </a:lnTo>
                <a:lnTo>
                  <a:pt x="116768" y="761999"/>
                </a:lnTo>
                <a:lnTo>
                  <a:pt x="123705" y="749299"/>
                </a:lnTo>
                <a:lnTo>
                  <a:pt x="131687" y="749299"/>
                </a:lnTo>
                <a:lnTo>
                  <a:pt x="140640" y="736599"/>
                </a:lnTo>
                <a:lnTo>
                  <a:pt x="150491" y="723899"/>
                </a:lnTo>
                <a:lnTo>
                  <a:pt x="161166" y="711199"/>
                </a:lnTo>
                <a:lnTo>
                  <a:pt x="172592" y="711199"/>
                </a:lnTo>
                <a:lnTo>
                  <a:pt x="184696" y="698499"/>
                </a:lnTo>
                <a:lnTo>
                  <a:pt x="429230" y="698499"/>
                </a:lnTo>
                <a:lnTo>
                  <a:pt x="421853" y="685799"/>
                </a:lnTo>
                <a:lnTo>
                  <a:pt x="413906" y="685799"/>
                </a:lnTo>
                <a:lnTo>
                  <a:pt x="405413" y="673099"/>
                </a:lnTo>
                <a:lnTo>
                  <a:pt x="396397" y="660399"/>
                </a:lnTo>
                <a:lnTo>
                  <a:pt x="386880" y="647699"/>
                </a:lnTo>
                <a:lnTo>
                  <a:pt x="376887" y="647699"/>
                </a:lnTo>
                <a:lnTo>
                  <a:pt x="366440" y="634999"/>
                </a:lnTo>
                <a:lnTo>
                  <a:pt x="592772" y="380999"/>
                </a:lnTo>
                <a:lnTo>
                  <a:pt x="1075536" y="380999"/>
                </a:lnTo>
                <a:lnTo>
                  <a:pt x="1065282" y="368299"/>
                </a:lnTo>
                <a:lnTo>
                  <a:pt x="734841" y="368299"/>
                </a:lnTo>
                <a:lnTo>
                  <a:pt x="721808" y="355599"/>
                </a:lnTo>
                <a:lnTo>
                  <a:pt x="709485" y="355599"/>
                </a:lnTo>
                <a:lnTo>
                  <a:pt x="697955" y="342899"/>
                </a:lnTo>
                <a:lnTo>
                  <a:pt x="687303" y="342899"/>
                </a:lnTo>
                <a:lnTo>
                  <a:pt x="677613" y="330199"/>
                </a:lnTo>
                <a:lnTo>
                  <a:pt x="655156" y="292099"/>
                </a:lnTo>
                <a:lnTo>
                  <a:pt x="644387" y="253999"/>
                </a:lnTo>
                <a:lnTo>
                  <a:pt x="645000" y="241299"/>
                </a:lnTo>
                <a:lnTo>
                  <a:pt x="650387" y="203199"/>
                </a:lnTo>
                <a:lnTo>
                  <a:pt x="667768" y="165099"/>
                </a:lnTo>
                <a:lnTo>
                  <a:pt x="684701" y="139699"/>
                </a:lnTo>
                <a:lnTo>
                  <a:pt x="694551" y="139699"/>
                </a:lnTo>
                <a:lnTo>
                  <a:pt x="705225" y="126999"/>
                </a:lnTo>
                <a:lnTo>
                  <a:pt x="716650" y="114299"/>
                </a:lnTo>
                <a:lnTo>
                  <a:pt x="741459" y="114299"/>
                </a:lnTo>
                <a:lnTo>
                  <a:pt x="754696" y="101599"/>
                </a:lnTo>
                <a:lnTo>
                  <a:pt x="965555" y="101599"/>
                </a:lnTo>
                <a:lnTo>
                  <a:pt x="954403" y="88899"/>
                </a:lnTo>
                <a:lnTo>
                  <a:pt x="942224" y="76199"/>
                </a:lnTo>
                <a:lnTo>
                  <a:pt x="929081" y="63499"/>
                </a:lnTo>
                <a:lnTo>
                  <a:pt x="915033" y="50799"/>
                </a:lnTo>
                <a:lnTo>
                  <a:pt x="900141" y="38099"/>
                </a:lnTo>
                <a:close/>
              </a:path>
              <a:path w="1508594" h="1676400">
                <a:moveTo>
                  <a:pt x="429230" y="698499"/>
                </a:moveTo>
                <a:lnTo>
                  <a:pt x="269765" y="698499"/>
                </a:lnTo>
                <a:lnTo>
                  <a:pt x="283475" y="711199"/>
                </a:lnTo>
                <a:lnTo>
                  <a:pt x="296365" y="711199"/>
                </a:lnTo>
                <a:lnTo>
                  <a:pt x="308375" y="723899"/>
                </a:lnTo>
                <a:lnTo>
                  <a:pt x="319444" y="723899"/>
                </a:lnTo>
                <a:lnTo>
                  <a:pt x="329510" y="736599"/>
                </a:lnTo>
                <a:lnTo>
                  <a:pt x="353081" y="774699"/>
                </a:lnTo>
                <a:lnTo>
                  <a:pt x="365425" y="812799"/>
                </a:lnTo>
                <a:lnTo>
                  <a:pt x="366758" y="825499"/>
                </a:lnTo>
                <a:lnTo>
                  <a:pt x="366015" y="838199"/>
                </a:lnTo>
                <a:lnTo>
                  <a:pt x="355221" y="876299"/>
                </a:lnTo>
                <a:lnTo>
                  <a:pt x="333242" y="914399"/>
                </a:lnTo>
                <a:lnTo>
                  <a:pt x="313430" y="939799"/>
                </a:lnTo>
                <a:lnTo>
                  <a:pt x="302214" y="939799"/>
                </a:lnTo>
                <a:lnTo>
                  <a:pt x="290231" y="952499"/>
                </a:lnTo>
                <a:lnTo>
                  <a:pt x="264277" y="952499"/>
                </a:lnTo>
                <a:lnTo>
                  <a:pt x="250464" y="965199"/>
                </a:lnTo>
                <a:lnTo>
                  <a:pt x="421516" y="965199"/>
                </a:lnTo>
                <a:lnTo>
                  <a:pt x="431585" y="952499"/>
                </a:lnTo>
                <a:lnTo>
                  <a:pt x="440508" y="939799"/>
                </a:lnTo>
                <a:lnTo>
                  <a:pt x="448224" y="914399"/>
                </a:lnTo>
                <a:lnTo>
                  <a:pt x="454672" y="901699"/>
                </a:lnTo>
                <a:lnTo>
                  <a:pt x="459793" y="888999"/>
                </a:lnTo>
                <a:lnTo>
                  <a:pt x="463526" y="863599"/>
                </a:lnTo>
                <a:lnTo>
                  <a:pt x="465810" y="850899"/>
                </a:lnTo>
                <a:lnTo>
                  <a:pt x="466585" y="825499"/>
                </a:lnTo>
                <a:lnTo>
                  <a:pt x="466177" y="812799"/>
                </a:lnTo>
                <a:lnTo>
                  <a:pt x="464967" y="800099"/>
                </a:lnTo>
                <a:lnTo>
                  <a:pt x="456764" y="761999"/>
                </a:lnTo>
                <a:lnTo>
                  <a:pt x="442184" y="723899"/>
                </a:lnTo>
                <a:lnTo>
                  <a:pt x="436015" y="711199"/>
                </a:lnTo>
                <a:lnTo>
                  <a:pt x="429230" y="698499"/>
                </a:lnTo>
                <a:close/>
              </a:path>
              <a:path w="1508594" h="1676400">
                <a:moveTo>
                  <a:pt x="1468560" y="698499"/>
                </a:moveTo>
                <a:lnTo>
                  <a:pt x="1311777" y="698499"/>
                </a:lnTo>
                <a:lnTo>
                  <a:pt x="1325487" y="711199"/>
                </a:lnTo>
                <a:lnTo>
                  <a:pt x="1338377" y="711199"/>
                </a:lnTo>
                <a:lnTo>
                  <a:pt x="1350387" y="723899"/>
                </a:lnTo>
                <a:lnTo>
                  <a:pt x="1361455" y="723899"/>
                </a:lnTo>
                <a:lnTo>
                  <a:pt x="1371521" y="736599"/>
                </a:lnTo>
                <a:lnTo>
                  <a:pt x="1395090" y="774699"/>
                </a:lnTo>
                <a:lnTo>
                  <a:pt x="1407433" y="812799"/>
                </a:lnTo>
                <a:lnTo>
                  <a:pt x="1408767" y="825499"/>
                </a:lnTo>
                <a:lnTo>
                  <a:pt x="1408025" y="838199"/>
                </a:lnTo>
                <a:lnTo>
                  <a:pt x="1397234" y="876299"/>
                </a:lnTo>
                <a:lnTo>
                  <a:pt x="1375261" y="914399"/>
                </a:lnTo>
                <a:lnTo>
                  <a:pt x="1355454" y="939799"/>
                </a:lnTo>
                <a:lnTo>
                  <a:pt x="1344240" y="939799"/>
                </a:lnTo>
                <a:lnTo>
                  <a:pt x="1332258" y="952499"/>
                </a:lnTo>
                <a:lnTo>
                  <a:pt x="1306306" y="952499"/>
                </a:lnTo>
                <a:lnTo>
                  <a:pt x="1292494" y="965199"/>
                </a:lnTo>
                <a:lnTo>
                  <a:pt x="1462898" y="965199"/>
                </a:lnTo>
                <a:lnTo>
                  <a:pt x="1473174" y="952499"/>
                </a:lnTo>
                <a:lnTo>
                  <a:pt x="1482252" y="939799"/>
                </a:lnTo>
                <a:lnTo>
                  <a:pt x="1490080" y="914399"/>
                </a:lnTo>
                <a:lnTo>
                  <a:pt x="1496603" y="901699"/>
                </a:lnTo>
                <a:lnTo>
                  <a:pt x="1501770" y="888999"/>
                </a:lnTo>
                <a:lnTo>
                  <a:pt x="1505526" y="863599"/>
                </a:lnTo>
                <a:lnTo>
                  <a:pt x="1507818" y="850899"/>
                </a:lnTo>
                <a:lnTo>
                  <a:pt x="1508594" y="825499"/>
                </a:lnTo>
                <a:lnTo>
                  <a:pt x="1507820" y="812799"/>
                </a:lnTo>
                <a:lnTo>
                  <a:pt x="1505536" y="787399"/>
                </a:lnTo>
                <a:lnTo>
                  <a:pt x="1501803" y="774699"/>
                </a:lnTo>
                <a:lnTo>
                  <a:pt x="1496682" y="749299"/>
                </a:lnTo>
                <a:lnTo>
                  <a:pt x="1490233" y="736599"/>
                </a:lnTo>
                <a:lnTo>
                  <a:pt x="1482517" y="723899"/>
                </a:lnTo>
                <a:lnTo>
                  <a:pt x="1473594" y="711199"/>
                </a:lnTo>
                <a:lnTo>
                  <a:pt x="1468560" y="698499"/>
                </a:lnTo>
                <a:close/>
              </a:path>
              <a:path w="1508594" h="1676400">
                <a:moveTo>
                  <a:pt x="841909" y="457199"/>
                </a:moveTo>
                <a:lnTo>
                  <a:pt x="708024" y="457199"/>
                </a:lnTo>
                <a:lnTo>
                  <a:pt x="720781" y="469899"/>
                </a:lnTo>
                <a:lnTo>
                  <a:pt x="829025" y="469899"/>
                </a:lnTo>
                <a:lnTo>
                  <a:pt x="841909" y="457199"/>
                </a:lnTo>
                <a:close/>
              </a:path>
              <a:path w="1508594" h="1676400">
                <a:moveTo>
                  <a:pt x="878473" y="444499"/>
                </a:moveTo>
                <a:lnTo>
                  <a:pt x="671679" y="444499"/>
                </a:lnTo>
                <a:lnTo>
                  <a:pt x="683450" y="457199"/>
                </a:lnTo>
                <a:lnTo>
                  <a:pt x="866650" y="457199"/>
                </a:lnTo>
                <a:lnTo>
                  <a:pt x="878473" y="444499"/>
                </a:lnTo>
                <a:close/>
              </a:path>
              <a:path w="1508594" h="1676400">
                <a:moveTo>
                  <a:pt x="900947" y="431799"/>
                </a:moveTo>
                <a:lnTo>
                  <a:pt x="649275" y="431799"/>
                </a:lnTo>
                <a:lnTo>
                  <a:pt x="660279" y="444499"/>
                </a:lnTo>
                <a:lnTo>
                  <a:pt x="889911" y="444499"/>
                </a:lnTo>
                <a:lnTo>
                  <a:pt x="900947" y="431799"/>
                </a:lnTo>
                <a:close/>
              </a:path>
              <a:path w="1508594" h="1676400">
                <a:moveTo>
                  <a:pt x="1075536" y="380999"/>
                </a:moveTo>
                <a:lnTo>
                  <a:pt x="592772" y="380999"/>
                </a:lnTo>
                <a:lnTo>
                  <a:pt x="600945" y="393699"/>
                </a:lnTo>
                <a:lnTo>
                  <a:pt x="609645" y="406399"/>
                </a:lnTo>
                <a:lnTo>
                  <a:pt x="618850" y="406399"/>
                </a:lnTo>
                <a:lnTo>
                  <a:pt x="628538" y="419099"/>
                </a:lnTo>
                <a:lnTo>
                  <a:pt x="638687" y="431799"/>
                </a:lnTo>
                <a:lnTo>
                  <a:pt x="911564" y="431799"/>
                </a:lnTo>
                <a:lnTo>
                  <a:pt x="921747" y="419099"/>
                </a:lnTo>
                <a:lnTo>
                  <a:pt x="931480" y="419099"/>
                </a:lnTo>
                <a:lnTo>
                  <a:pt x="940746" y="406399"/>
                </a:lnTo>
                <a:lnTo>
                  <a:pt x="949529" y="393699"/>
                </a:lnTo>
                <a:lnTo>
                  <a:pt x="1085791" y="393699"/>
                </a:lnTo>
                <a:lnTo>
                  <a:pt x="1075536" y="380999"/>
                </a:lnTo>
                <a:close/>
              </a:path>
              <a:path w="1508594" h="1676400">
                <a:moveTo>
                  <a:pt x="965555" y="101599"/>
                </a:moveTo>
                <a:lnTo>
                  <a:pt x="784191" y="101599"/>
                </a:lnTo>
                <a:lnTo>
                  <a:pt x="799354" y="114299"/>
                </a:lnTo>
                <a:lnTo>
                  <a:pt x="827530" y="114299"/>
                </a:lnTo>
                <a:lnTo>
                  <a:pt x="840420" y="126999"/>
                </a:lnTo>
                <a:lnTo>
                  <a:pt x="852430" y="126999"/>
                </a:lnTo>
                <a:lnTo>
                  <a:pt x="863498" y="139699"/>
                </a:lnTo>
                <a:lnTo>
                  <a:pt x="873563" y="152399"/>
                </a:lnTo>
                <a:lnTo>
                  <a:pt x="882565" y="152399"/>
                </a:lnTo>
                <a:lnTo>
                  <a:pt x="902576" y="190499"/>
                </a:lnTo>
                <a:lnTo>
                  <a:pt x="910813" y="228599"/>
                </a:lnTo>
                <a:lnTo>
                  <a:pt x="910070" y="253999"/>
                </a:lnTo>
                <a:lnTo>
                  <a:pt x="899280" y="292099"/>
                </a:lnTo>
                <a:lnTo>
                  <a:pt x="877306" y="330199"/>
                </a:lnTo>
                <a:lnTo>
                  <a:pt x="867866" y="342899"/>
                </a:lnTo>
                <a:lnTo>
                  <a:pt x="857499" y="342899"/>
                </a:lnTo>
                <a:lnTo>
                  <a:pt x="846285" y="355599"/>
                </a:lnTo>
                <a:lnTo>
                  <a:pt x="834303" y="355599"/>
                </a:lnTo>
                <a:lnTo>
                  <a:pt x="821632" y="368299"/>
                </a:lnTo>
                <a:lnTo>
                  <a:pt x="1065282" y="368299"/>
                </a:lnTo>
                <a:lnTo>
                  <a:pt x="1003757" y="292099"/>
                </a:lnTo>
                <a:lnTo>
                  <a:pt x="1006434" y="279399"/>
                </a:lnTo>
                <a:lnTo>
                  <a:pt x="1008501" y="266699"/>
                </a:lnTo>
                <a:lnTo>
                  <a:pt x="1009902" y="253999"/>
                </a:lnTo>
                <a:lnTo>
                  <a:pt x="1010582" y="241299"/>
                </a:lnTo>
                <a:lnTo>
                  <a:pt x="1009816" y="228599"/>
                </a:lnTo>
                <a:lnTo>
                  <a:pt x="1007539" y="203199"/>
                </a:lnTo>
                <a:lnTo>
                  <a:pt x="1003812" y="190499"/>
                </a:lnTo>
                <a:lnTo>
                  <a:pt x="998697" y="165099"/>
                </a:lnTo>
                <a:lnTo>
                  <a:pt x="992253" y="152399"/>
                </a:lnTo>
                <a:lnTo>
                  <a:pt x="984541" y="139699"/>
                </a:lnTo>
                <a:lnTo>
                  <a:pt x="975621" y="114299"/>
                </a:lnTo>
                <a:lnTo>
                  <a:pt x="965555" y="101599"/>
                </a:lnTo>
                <a:close/>
              </a:path>
              <a:path w="1508594" h="1676400">
                <a:moveTo>
                  <a:pt x="851007" y="12699"/>
                </a:moveTo>
                <a:lnTo>
                  <a:pt x="703695" y="12699"/>
                </a:lnTo>
                <a:lnTo>
                  <a:pt x="686634" y="25399"/>
                </a:lnTo>
                <a:lnTo>
                  <a:pt x="670234" y="38099"/>
                </a:lnTo>
                <a:lnTo>
                  <a:pt x="884466" y="38099"/>
                </a:lnTo>
                <a:lnTo>
                  <a:pt x="868068" y="25399"/>
                </a:lnTo>
                <a:lnTo>
                  <a:pt x="851007" y="12699"/>
                </a:lnTo>
                <a:close/>
              </a:path>
              <a:path w="1508594" h="1676400">
                <a:moveTo>
                  <a:pt x="777354" y="0"/>
                </a:moveTo>
                <a:lnTo>
                  <a:pt x="758248" y="12699"/>
                </a:lnTo>
                <a:lnTo>
                  <a:pt x="796458" y="12699"/>
                </a:lnTo>
                <a:lnTo>
                  <a:pt x="7773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srgbClr val="000000"/>
              </a:solidFill>
              <a:latin typeface="Gill Sans MT" panose="020B0502020104020203" pitchFamily="34" charset="0"/>
              <a:cs typeface="Arial" panose="020B0604020202020204" pitchFamily="34" charset="0"/>
            </a:endParaRPr>
          </a:p>
        </p:txBody>
      </p:sp>
      <p:pic>
        <p:nvPicPr>
          <p:cNvPr id="9" name="Picture 8" descr="unicef_logo">
            <a:extLst>
              <a:ext uri="{FF2B5EF4-FFF2-40B4-BE49-F238E27FC236}">
                <a16:creationId xmlns:a16="http://schemas.microsoft.com/office/drawing/2014/main" id="{0C26E8E5-2D25-4E79-BB3B-800E354D9C6D}"/>
              </a:ext>
            </a:extLst>
          </p:cNvPr>
          <p:cNvPicPr>
            <a:picLocks noChangeAspect="1" noChangeArrowheads="1"/>
          </p:cNvPicPr>
          <p:nvPr/>
        </p:nvPicPr>
        <p:blipFill>
          <a:blip r:embed="rId2" cstate="print"/>
          <a:srcRect/>
          <a:stretch>
            <a:fillRect/>
          </a:stretch>
        </p:blipFill>
        <p:spPr bwMode="auto">
          <a:xfrm>
            <a:off x="213356" y="6145436"/>
            <a:ext cx="1607458" cy="482812"/>
          </a:xfrm>
          <a:prstGeom prst="rect">
            <a:avLst/>
          </a:prstGeom>
          <a:noFill/>
          <a:ln w="9525">
            <a:noFill/>
            <a:miter lim="800000"/>
            <a:headEnd/>
            <a:tailEnd/>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223259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2867-456D-496B-94A2-93AF4F9000BD}"/>
              </a:ext>
            </a:extLst>
          </p:cNvPr>
          <p:cNvSpPr>
            <a:spLocks noGrp="1"/>
          </p:cNvSpPr>
          <p:nvPr>
            <p:ph type="title"/>
          </p:nvPr>
        </p:nvSpPr>
        <p:spPr>
          <a:xfrm>
            <a:off x="248575" y="365126"/>
            <a:ext cx="11674136" cy="993158"/>
          </a:xfrm>
          <a:solidFill>
            <a:schemeClr val="accent2">
              <a:lumMod val="60000"/>
              <a:lumOff val="40000"/>
            </a:schemeClr>
          </a:solidFill>
        </p:spPr>
        <p:txBody>
          <a:bodyPr/>
          <a:lstStyle/>
          <a:p>
            <a:r>
              <a:rPr lang="en-US" dirty="0" err="1"/>
              <a:t>Fakafehokotaki</a:t>
            </a:r>
          </a:p>
        </p:txBody>
      </p:sp>
      <p:sp>
        <p:nvSpPr>
          <p:cNvPr id="3" name="Content Placeholder 2">
            <a:extLst>
              <a:ext uri="{FF2B5EF4-FFF2-40B4-BE49-F238E27FC236}">
                <a16:creationId xmlns:a16="http://schemas.microsoft.com/office/drawing/2014/main" id="{59D4D71F-47C7-46BB-9FF5-099E1CD0FC8B}"/>
              </a:ext>
            </a:extLst>
          </p:cNvPr>
          <p:cNvSpPr>
            <a:spLocks noGrp="1"/>
          </p:cNvSpPr>
          <p:nvPr>
            <p:ph idx="1"/>
          </p:nvPr>
        </p:nvSpPr>
        <p:spPr>
          <a:xfrm>
            <a:off x="248575" y="1435007"/>
            <a:ext cx="11585255" cy="4826480"/>
          </a:xfrm>
        </p:spPr>
        <p:txBody>
          <a:bodyPr vert="horz" lIns="91440" tIns="45720" rIns="91440" bIns="45720" rtlCol="0" anchor="t">
            <a:noAutofit/>
          </a:bodyPr>
          <a:lstStyle/>
          <a:p>
            <a:pPr>
              <a:lnSpc>
                <a:spcPct val="120000"/>
              </a:lnSpc>
            </a:pPr>
            <a:r>
              <a:rPr lang="en-US" sz="1600" dirty="0"/>
              <a:t> </a:t>
            </a:r>
            <a:r>
              <a:rPr lang="en-US" sz="1600" dirty="0">
                <a:solidFill>
                  <a:schemeClr val="accent2">
                    <a:lumMod val="75000"/>
                  </a:schemeClr>
                </a:solidFill>
              </a:rPr>
              <a:t>Ko e </a:t>
            </a:r>
            <a:r>
              <a:rPr lang="en-US" sz="1600" dirty="0" err="1">
                <a:solidFill>
                  <a:schemeClr val="accent2">
                    <a:lumMod val="75000"/>
                  </a:schemeClr>
                </a:solidFill>
              </a:rPr>
              <a:t>taimi</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hā</a:t>
            </a:r>
            <a:r>
              <a:rPr lang="en-US" sz="1600" dirty="0">
                <a:solidFill>
                  <a:schemeClr val="accent2">
                    <a:lumMod val="75000"/>
                  </a:schemeClr>
                </a:solidFill>
              </a:rPr>
              <a:t> </a:t>
            </a:r>
            <a:r>
              <a:rPr lang="en-US" sz="1600" dirty="0" err="1">
                <a:solidFill>
                  <a:schemeClr val="accent2">
                    <a:lumMod val="75000"/>
                  </a:schemeClr>
                </a:solidFill>
              </a:rPr>
              <a:t>mai</a:t>
            </a:r>
            <a:r>
              <a:rPr lang="en-US" sz="1600" dirty="0">
                <a:solidFill>
                  <a:schemeClr val="accent2">
                    <a:lumMod val="75000"/>
                  </a:schemeClr>
                </a:solidFill>
              </a:rPr>
              <a:t> ai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ki‘i</a:t>
            </a:r>
            <a:r>
              <a:rPr lang="en-US" sz="1600" dirty="0">
                <a:solidFill>
                  <a:schemeClr val="accent2">
                    <a:lumMod val="75000"/>
                  </a:schemeClr>
                </a:solidFill>
              </a:rPr>
              <a:t> </a:t>
            </a:r>
            <a:r>
              <a:rPr lang="en-US" sz="1600" dirty="0" err="1">
                <a:solidFill>
                  <a:schemeClr val="accent2">
                    <a:lumMod val="75000"/>
                  </a:schemeClr>
                </a:solidFill>
              </a:rPr>
              <a:t>lotomamahi</a:t>
            </a:r>
            <a:r>
              <a:rPr lang="en-US" sz="1600" dirty="0">
                <a:solidFill>
                  <a:schemeClr val="accent2">
                    <a:lumMod val="75000"/>
                  </a:schemeClr>
                </a:solidFill>
              </a:rPr>
              <a:t> e </a:t>
            </a:r>
            <a:r>
              <a:rPr lang="en-US" sz="1600" dirty="0" err="1">
                <a:solidFill>
                  <a:schemeClr val="accent2">
                    <a:lumMod val="75000"/>
                  </a:schemeClr>
                </a:solidFill>
              </a:rPr>
              <a:t>fānaú</a:t>
            </a:r>
            <a:r>
              <a:rPr lang="en-US" sz="1600" dirty="0">
                <a:solidFill>
                  <a:schemeClr val="accent2">
                    <a:lumMod val="75000"/>
                  </a:schemeClr>
                </a:solidFill>
              </a:rPr>
              <a:t>, </a:t>
            </a:r>
            <a:r>
              <a:rPr lang="en-US" sz="1600" dirty="0" err="1">
                <a:solidFill>
                  <a:schemeClr val="accent2">
                    <a:lumMod val="75000"/>
                  </a:schemeClr>
                </a:solidFill>
              </a:rPr>
              <a:t>fuofua</a:t>
            </a:r>
            <a:r>
              <a:rPr lang="en-US" sz="1600" dirty="0">
                <a:solidFill>
                  <a:schemeClr val="accent2">
                    <a:lumMod val="75000"/>
                  </a:schemeClr>
                </a:solidFill>
              </a:rPr>
              <a:t> </a:t>
            </a:r>
            <a:r>
              <a:rPr lang="en-US" sz="1600" dirty="0" err="1">
                <a:solidFill>
                  <a:schemeClr val="accent2">
                    <a:lumMod val="75000"/>
                  </a:schemeClr>
                </a:solidFill>
              </a:rPr>
              <a:t>fai</a:t>
            </a:r>
            <a:r>
              <a:rPr lang="en-US" sz="1600" dirty="0">
                <a:solidFill>
                  <a:schemeClr val="accent2">
                    <a:lumMod val="75000"/>
                  </a:schemeClr>
                </a:solidFill>
              </a:rPr>
              <a:t> e </a:t>
            </a:r>
            <a:r>
              <a:rPr lang="en-US" sz="1600" dirty="0" err="1">
                <a:solidFill>
                  <a:schemeClr val="accent2">
                    <a:lumMod val="75000"/>
                  </a:schemeClr>
                </a:solidFill>
              </a:rPr>
              <a:t>fetu‘utaki</a:t>
            </a:r>
            <a:r>
              <a:rPr lang="en-US" sz="1600" dirty="0">
                <a:solidFill>
                  <a:schemeClr val="accent2">
                    <a:lumMod val="75000"/>
                  </a:schemeClr>
                </a:solidFill>
              </a:rPr>
              <a:t> </a:t>
            </a:r>
            <a:r>
              <a:rPr lang="en-US" sz="1600" dirty="0" err="1">
                <a:solidFill>
                  <a:schemeClr val="accent2">
                    <a:lumMod val="75000"/>
                  </a:schemeClr>
                </a:solidFill>
              </a:rPr>
              <a:t>totonu</a:t>
            </a:r>
            <a:r>
              <a:rPr lang="en-US" sz="1600" dirty="0">
                <a:solidFill>
                  <a:schemeClr val="accent2">
                    <a:lumMod val="75000"/>
                  </a:schemeClr>
                </a:solidFill>
              </a:rPr>
              <a:t> </a:t>
            </a:r>
            <a:r>
              <a:rPr lang="en-US" sz="1600" dirty="0" err="1">
                <a:solidFill>
                  <a:schemeClr val="accent2">
                    <a:lumMod val="75000"/>
                  </a:schemeClr>
                </a:solidFill>
              </a:rPr>
              <a:t>hange</a:t>
            </a:r>
            <a:r>
              <a:rPr lang="en-US" sz="1600" dirty="0">
                <a:solidFill>
                  <a:schemeClr val="accent2">
                    <a:lumMod val="75000"/>
                  </a:schemeClr>
                </a:solidFill>
              </a:rPr>
              <a:t> ko </a:t>
            </a:r>
            <a:r>
              <a:rPr lang="en-US" sz="1600" dirty="0" err="1">
                <a:solidFill>
                  <a:schemeClr val="accent2">
                    <a:lumMod val="75000"/>
                  </a:schemeClr>
                </a:solidFill>
              </a:rPr>
              <a:t>ia</a:t>
            </a:r>
            <a:r>
              <a:rPr lang="en-US" sz="1600" dirty="0">
                <a:solidFill>
                  <a:schemeClr val="accent2">
                    <a:lumMod val="75000"/>
                  </a:schemeClr>
                </a:solidFill>
              </a:rPr>
              <a:t> ‘</a:t>
            </a:r>
            <a:r>
              <a:rPr lang="en-US" sz="1600" dirty="0" err="1">
                <a:solidFill>
                  <a:schemeClr val="accent2">
                    <a:lumMod val="75000"/>
                  </a:schemeClr>
                </a:solidFill>
              </a:rPr>
              <a:t>i</a:t>
            </a:r>
            <a:r>
              <a:rPr lang="en-US" sz="1600" dirty="0">
                <a:solidFill>
                  <a:schemeClr val="accent2">
                    <a:lumMod val="75000"/>
                  </a:schemeClr>
                </a:solidFill>
              </a:rPr>
              <a:t> he poupou </a:t>
            </a:r>
            <a:r>
              <a:rPr lang="en-US" sz="1600" dirty="0" err="1">
                <a:solidFill>
                  <a:schemeClr val="accent2">
                    <a:lumMod val="75000"/>
                  </a:schemeClr>
                </a:solidFill>
              </a:rPr>
              <a:t>fakaelotó</a:t>
            </a:r>
            <a:r>
              <a:rPr lang="en-US" sz="1600" dirty="0">
                <a:solidFill>
                  <a:schemeClr val="accent2">
                    <a:lumMod val="75000"/>
                  </a:schemeClr>
                </a:solidFill>
              </a:rPr>
              <a:t>:</a:t>
            </a:r>
          </a:p>
          <a:p>
            <a:pPr lvl="1">
              <a:lnSpc>
                <a:spcPct val="120000"/>
              </a:lnSpc>
            </a:pPr>
            <a:r>
              <a:rPr lang="en-US" sz="1600" dirty="0" err="1">
                <a:solidFill>
                  <a:schemeClr val="accent2">
                    <a:lumMod val="75000"/>
                  </a:schemeClr>
                </a:solidFill>
              </a:rPr>
              <a:t>Fakafehokotaki</a:t>
            </a:r>
            <a:r>
              <a:rPr lang="en-US" sz="1600" dirty="0">
                <a:solidFill>
                  <a:schemeClr val="accent2">
                    <a:lumMod val="75000"/>
                  </a:schemeClr>
                </a:solidFill>
              </a:rPr>
              <a:t> ki he </a:t>
            </a:r>
            <a:r>
              <a:rPr lang="en-US" sz="1600" dirty="0" err="1">
                <a:solidFill>
                  <a:schemeClr val="accent2">
                    <a:lumMod val="75000"/>
                  </a:schemeClr>
                </a:solidFill>
              </a:rPr>
              <a:t>fānaú</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fiemālie</a:t>
            </a:r>
            <a:endParaRPr lang="en-US" sz="1600" dirty="0">
              <a:solidFill>
                <a:schemeClr val="accent2">
                  <a:lumMod val="75000"/>
                </a:schemeClr>
              </a:solidFill>
            </a:endParaRPr>
          </a:p>
          <a:p>
            <a:pPr lvl="1">
              <a:lnSpc>
                <a:spcPct val="120000"/>
              </a:lnSpc>
            </a:pPr>
            <a:r>
              <a:rPr lang="en-US" sz="1600" dirty="0" err="1">
                <a:solidFill>
                  <a:schemeClr val="accent2">
                    <a:lumMod val="75000"/>
                  </a:schemeClr>
                </a:solidFill>
              </a:rPr>
              <a:t>Fanongo</a:t>
            </a:r>
            <a:r>
              <a:rPr lang="en-US" sz="1600" dirty="0">
                <a:solidFill>
                  <a:schemeClr val="accent2">
                    <a:lumMod val="75000"/>
                  </a:schemeClr>
                </a:solidFill>
              </a:rPr>
              <a:t> </a:t>
            </a:r>
            <a:r>
              <a:rPr lang="en-US" sz="1600" dirty="0" err="1">
                <a:solidFill>
                  <a:schemeClr val="accent2">
                    <a:lumMod val="75000"/>
                  </a:schemeClr>
                </a:solidFill>
              </a:rPr>
              <a:t>tokanga</a:t>
            </a:r>
            <a:r>
              <a:rPr lang="en-US" sz="1600" dirty="0">
                <a:solidFill>
                  <a:schemeClr val="accent2">
                    <a:lumMod val="75000"/>
                  </a:schemeClr>
                </a:solidFill>
              </a:rPr>
              <a:t> ki he ‘</a:t>
            </a:r>
            <a:r>
              <a:rPr lang="en-US" sz="1600" dirty="0" err="1">
                <a:solidFill>
                  <a:schemeClr val="accent2">
                    <a:lumMod val="75000"/>
                  </a:schemeClr>
                </a:solidFill>
              </a:rPr>
              <a:t>enau</a:t>
            </a:r>
            <a:r>
              <a:rPr lang="en-US" sz="1600" dirty="0">
                <a:solidFill>
                  <a:schemeClr val="accent2">
                    <a:lumMod val="75000"/>
                  </a:schemeClr>
                </a:solidFill>
              </a:rPr>
              <a:t> </a:t>
            </a:r>
            <a:r>
              <a:rPr lang="en-US" sz="1600" dirty="0" err="1">
                <a:solidFill>
                  <a:schemeClr val="accent2">
                    <a:lumMod val="75000"/>
                  </a:schemeClr>
                </a:solidFill>
              </a:rPr>
              <a:t>ngaahi</a:t>
            </a:r>
            <a:r>
              <a:rPr lang="en-US" sz="1600" dirty="0">
                <a:solidFill>
                  <a:schemeClr val="accent2">
                    <a:lumMod val="75000"/>
                  </a:schemeClr>
                </a:solidFill>
              </a:rPr>
              <a:t> </a:t>
            </a:r>
            <a:r>
              <a:rPr lang="en-US" sz="1600" dirty="0" err="1">
                <a:solidFill>
                  <a:schemeClr val="accent2">
                    <a:lumMod val="75000"/>
                  </a:schemeClr>
                </a:solidFill>
              </a:rPr>
              <a:t>palopalemá</a:t>
            </a:r>
            <a:endParaRPr lang="en-US" sz="1600" dirty="0">
              <a:solidFill>
                <a:schemeClr val="accent2">
                  <a:lumMod val="75000"/>
                </a:schemeClr>
              </a:solidFill>
            </a:endParaRPr>
          </a:p>
          <a:p>
            <a:pPr lvl="1">
              <a:lnSpc>
                <a:spcPct val="120000"/>
              </a:lnSpc>
            </a:pPr>
            <a:r>
              <a:rPr lang="en-US" sz="1600" dirty="0">
                <a:solidFill>
                  <a:schemeClr val="accent2">
                    <a:lumMod val="75000"/>
                  </a:schemeClr>
                </a:solidFill>
              </a:rPr>
              <a:t>Tokoni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nau</a:t>
            </a:r>
            <a:r>
              <a:rPr lang="en-US" sz="1600" dirty="0">
                <a:solidFill>
                  <a:schemeClr val="accent2">
                    <a:lumMod val="75000"/>
                  </a:schemeClr>
                </a:solidFill>
              </a:rPr>
              <a:t> </a:t>
            </a:r>
            <a:r>
              <a:rPr lang="en-US" sz="1600" dirty="0" err="1">
                <a:solidFill>
                  <a:schemeClr val="accent2">
                    <a:lumMod val="75000"/>
                  </a:schemeClr>
                </a:solidFill>
              </a:rPr>
              <a:t>fiemālie</a:t>
            </a:r>
            <a:endParaRPr lang="en-US" sz="1600" dirty="0">
              <a:solidFill>
                <a:schemeClr val="accent2">
                  <a:lumMod val="75000"/>
                </a:schemeClr>
              </a:solidFill>
            </a:endParaRPr>
          </a:p>
          <a:p>
            <a:pPr>
              <a:lnSpc>
                <a:spcPct val="120000"/>
              </a:lnSpc>
            </a:pPr>
            <a:r>
              <a:rPr lang="en-US" sz="1600" dirty="0"/>
              <a:t> </a:t>
            </a:r>
            <a:r>
              <a:rPr lang="en-US" sz="1600" dirty="0">
                <a:solidFill>
                  <a:schemeClr val="accent2">
                    <a:lumMod val="75000"/>
                  </a:schemeClr>
                </a:solidFill>
              </a:rPr>
              <a:t>‘E </a:t>
            </a:r>
            <a:r>
              <a:rPr lang="en-US" sz="1600" dirty="0" err="1">
                <a:solidFill>
                  <a:schemeClr val="accent2">
                    <a:lumMod val="75000"/>
                  </a:schemeClr>
                </a:solidFill>
              </a:rPr>
              <a:t>tokoni</a:t>
            </a:r>
            <a:r>
              <a:rPr lang="en-US" sz="1600" dirty="0">
                <a:solidFill>
                  <a:schemeClr val="accent2">
                    <a:lumMod val="75000"/>
                  </a:schemeClr>
                </a:solidFill>
              </a:rPr>
              <a:t> e ‘</a:t>
            </a:r>
            <a:r>
              <a:rPr lang="en-US" sz="1600" dirty="0" err="1">
                <a:solidFill>
                  <a:schemeClr val="accent2">
                    <a:lumMod val="75000"/>
                  </a:schemeClr>
                </a:solidFill>
              </a:rPr>
              <a:t>Uluaki</a:t>
            </a:r>
            <a:r>
              <a:rPr lang="en-US" sz="1600" dirty="0">
                <a:solidFill>
                  <a:schemeClr val="accent2">
                    <a:lumMod val="75000"/>
                  </a:schemeClr>
                </a:solidFill>
              </a:rPr>
              <a:t> Tokoni ki he </a:t>
            </a:r>
            <a:r>
              <a:rPr lang="en-US" sz="1600" dirty="0" err="1">
                <a:solidFill>
                  <a:schemeClr val="accent2">
                    <a:lumMod val="75000"/>
                  </a:schemeClr>
                </a:solidFill>
              </a:rPr>
              <a:t>fakaakeake</a:t>
            </a:r>
            <a:r>
              <a:rPr lang="en-US" sz="1600" dirty="0">
                <a:solidFill>
                  <a:schemeClr val="accent2">
                    <a:lumMod val="75000"/>
                  </a:schemeClr>
                </a:solidFill>
              </a:rPr>
              <a:t> </a:t>
            </a:r>
            <a:r>
              <a:rPr lang="en-US" sz="1600" dirty="0" err="1">
                <a:solidFill>
                  <a:schemeClr val="accent2">
                    <a:lumMod val="75000"/>
                  </a:schemeClr>
                </a:solidFill>
              </a:rPr>
              <a:t>faka‘atamaí</a:t>
            </a:r>
            <a:r>
              <a:rPr lang="en-US" sz="1600" dirty="0">
                <a:solidFill>
                  <a:schemeClr val="accent2">
                    <a:lumMod val="75000"/>
                  </a:schemeClr>
                </a:solidFill>
              </a:rPr>
              <a:t> ki he </a:t>
            </a:r>
            <a:r>
              <a:rPr lang="en-US" sz="1600" dirty="0" err="1">
                <a:solidFill>
                  <a:schemeClr val="accent2">
                    <a:lumMod val="75000"/>
                  </a:schemeClr>
                </a:solidFill>
              </a:rPr>
              <a:t>fānau</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ikai</a:t>
            </a:r>
            <a:r>
              <a:rPr lang="en-US" sz="1600" dirty="0">
                <a:solidFill>
                  <a:schemeClr val="accent2">
                    <a:lumMod val="75000"/>
                  </a:schemeClr>
                </a:solidFill>
              </a:rPr>
              <a:t> </a:t>
            </a:r>
            <a:r>
              <a:rPr lang="en-US" sz="1600" dirty="0" err="1">
                <a:solidFill>
                  <a:schemeClr val="accent2">
                    <a:lumMod val="75000"/>
                  </a:schemeClr>
                </a:solidFill>
              </a:rPr>
              <a:t>tōtu‘a</a:t>
            </a:r>
            <a:r>
              <a:rPr lang="en-US" sz="1600" dirty="0">
                <a:solidFill>
                  <a:schemeClr val="accent2">
                    <a:lumMod val="75000"/>
                  </a:schemeClr>
                </a:solidFill>
              </a:rPr>
              <a:t> pe </a:t>
            </a:r>
            <a:r>
              <a:rPr lang="en-US" sz="1600" dirty="0" err="1">
                <a:solidFill>
                  <a:schemeClr val="accent2">
                    <a:lumMod val="75000"/>
                  </a:schemeClr>
                </a:solidFill>
              </a:rPr>
              <a:t>tō</a:t>
            </a:r>
            <a:r>
              <a:rPr lang="en-US" sz="1600" dirty="0">
                <a:solidFill>
                  <a:schemeClr val="accent2">
                    <a:lumMod val="75000"/>
                  </a:schemeClr>
                </a:solidFill>
              </a:rPr>
              <a:t> </a:t>
            </a:r>
            <a:r>
              <a:rPr lang="en-US" sz="1600" dirty="0" err="1">
                <a:solidFill>
                  <a:schemeClr val="accent2">
                    <a:lumMod val="75000"/>
                  </a:schemeClr>
                </a:solidFill>
              </a:rPr>
              <a:t>mamafa</a:t>
            </a:r>
            <a:r>
              <a:rPr lang="en-US" sz="1600" dirty="0">
                <a:solidFill>
                  <a:schemeClr val="accent2">
                    <a:lumMod val="75000"/>
                  </a:schemeClr>
                </a:solidFill>
              </a:rPr>
              <a:t> e </a:t>
            </a:r>
            <a:r>
              <a:rPr lang="en-US" sz="1600" dirty="0" err="1">
                <a:solidFill>
                  <a:schemeClr val="accent2">
                    <a:lumMod val="75000"/>
                  </a:schemeClr>
                </a:solidFill>
              </a:rPr>
              <a:t>faingata‘a‘iá</a:t>
            </a:r>
            <a:r>
              <a:rPr lang="en-US" sz="1600" dirty="0">
                <a:solidFill>
                  <a:schemeClr val="accent2">
                    <a:lumMod val="75000"/>
                  </a:schemeClr>
                </a:solidFill>
              </a:rPr>
              <a:t>.</a:t>
            </a:r>
            <a:endParaRPr lang="en-US" sz="1600" dirty="0">
              <a:solidFill>
                <a:schemeClr val="accent2">
                  <a:lumMod val="75000"/>
                </a:schemeClr>
              </a:solidFill>
              <a:ea typeface="Calibri"/>
              <a:cs typeface="Calibri"/>
            </a:endParaRPr>
          </a:p>
          <a:p>
            <a:pPr>
              <a:lnSpc>
                <a:spcPct val="120000"/>
              </a:lnSpc>
            </a:pPr>
            <a:r>
              <a:rPr lang="en-US" sz="1600" dirty="0"/>
              <a:t> </a:t>
            </a:r>
            <a:r>
              <a:rPr lang="en-US" sz="1600" dirty="0" err="1">
                <a:solidFill>
                  <a:schemeClr val="accent2">
                    <a:lumMod val="75000"/>
                  </a:schemeClr>
                </a:solidFill>
              </a:rPr>
              <a:t>Ongo</a:t>
            </a:r>
            <a:r>
              <a:rPr lang="en-US" sz="1600" dirty="0">
                <a:solidFill>
                  <a:schemeClr val="accent2">
                    <a:lumMod val="75000"/>
                  </a:schemeClr>
                </a:solidFill>
              </a:rPr>
              <a:t> </a:t>
            </a:r>
            <a:r>
              <a:rPr lang="en-US" sz="1600" dirty="0" err="1">
                <a:solidFill>
                  <a:schemeClr val="accent2">
                    <a:lumMod val="75000"/>
                  </a:schemeClr>
                </a:solidFill>
              </a:rPr>
              <a:t>poini</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tokanga</a:t>
            </a:r>
            <a:r>
              <a:rPr lang="en-US" sz="1600" dirty="0">
                <a:solidFill>
                  <a:schemeClr val="accent2">
                    <a:lumMod val="75000"/>
                  </a:schemeClr>
                </a:solidFill>
              </a:rPr>
              <a:t> ki </a:t>
            </a:r>
            <a:r>
              <a:rPr lang="en-US" sz="1600" dirty="0" err="1">
                <a:solidFill>
                  <a:schemeClr val="accent2">
                    <a:lumMod val="75000"/>
                  </a:schemeClr>
                </a:solidFill>
              </a:rPr>
              <a:t>aí</a:t>
            </a:r>
            <a:r>
              <a:rPr lang="en-US" sz="1600" dirty="0">
                <a:solidFill>
                  <a:schemeClr val="accent2">
                    <a:lumMod val="75000"/>
                  </a:schemeClr>
                </a:solidFill>
              </a:rPr>
              <a:t>:</a:t>
            </a:r>
            <a:endParaRPr lang="en-US" sz="1600" dirty="0">
              <a:solidFill>
                <a:schemeClr val="accent2">
                  <a:lumMod val="75000"/>
                </a:schemeClr>
              </a:solidFill>
              <a:ea typeface="Calibri"/>
              <a:cs typeface="Calibri"/>
            </a:endParaRPr>
          </a:p>
          <a:p>
            <a:pPr lvl="1">
              <a:lnSpc>
                <a:spcPct val="120000"/>
              </a:lnSpc>
            </a:pPr>
            <a:endParaRPr lang="en-US" sz="1600" dirty="0"/>
          </a:p>
          <a:p>
            <a:pPr lvl="1">
              <a:lnSpc>
                <a:spcPct val="120000"/>
              </a:lnSpc>
            </a:pPr>
            <a:r>
              <a:rPr lang="en-US" sz="1600" dirty="0">
                <a:solidFill>
                  <a:schemeClr val="accent2">
                    <a:lumMod val="75000"/>
                  </a:schemeClr>
                </a:solidFill>
              </a:rPr>
              <a:t>Tatau </a:t>
            </a:r>
            <a:r>
              <a:rPr lang="en-US" sz="1600" dirty="0" err="1">
                <a:solidFill>
                  <a:schemeClr val="accent2">
                    <a:lumMod val="75000"/>
                  </a:schemeClr>
                </a:solidFill>
              </a:rPr>
              <a:t>aipe</a:t>
            </a:r>
            <a:r>
              <a:rPr lang="en-US" sz="1600" dirty="0">
                <a:solidFill>
                  <a:schemeClr val="accent2">
                    <a:lumMod val="75000"/>
                  </a:schemeClr>
                </a:solidFill>
              </a:rPr>
              <a:t> pe ko e </a:t>
            </a:r>
            <a:r>
              <a:rPr lang="en-US" sz="1600" dirty="0" err="1">
                <a:solidFill>
                  <a:schemeClr val="accent2">
                    <a:lumMod val="75000"/>
                  </a:schemeClr>
                </a:solidFill>
              </a:rPr>
              <a:t>hā</a:t>
            </a:r>
            <a:r>
              <a:rPr lang="en-US" sz="1600" dirty="0">
                <a:solidFill>
                  <a:schemeClr val="accent2">
                    <a:lumMod val="75000"/>
                  </a:schemeClr>
                </a:solidFill>
              </a:rPr>
              <a:t> e </a:t>
            </a:r>
            <a:r>
              <a:rPr lang="en-US" sz="1600" dirty="0" err="1">
                <a:solidFill>
                  <a:schemeClr val="accent2">
                    <a:lumMod val="75000"/>
                  </a:schemeClr>
                </a:solidFill>
              </a:rPr>
              <a:t>lahi</a:t>
            </a:r>
            <a:r>
              <a:rPr lang="en-US" sz="1600" dirty="0">
                <a:solidFill>
                  <a:schemeClr val="accent2">
                    <a:lumMod val="75000"/>
                  </a:schemeClr>
                </a:solidFill>
              </a:rPr>
              <a:t> e </a:t>
            </a:r>
            <a:r>
              <a:rPr lang="en-US" sz="1600" dirty="0" err="1">
                <a:solidFill>
                  <a:schemeClr val="accent2">
                    <a:lumMod val="75000"/>
                  </a:schemeClr>
                </a:solidFill>
              </a:rPr>
              <a:t>fakamamahi</a:t>
            </a:r>
            <a:r>
              <a:rPr lang="en-US" sz="1600" dirty="0">
                <a:solidFill>
                  <a:schemeClr val="accent2">
                    <a:lumMod val="75000"/>
                  </a:schemeClr>
                </a:solidFill>
              </a:rPr>
              <a:t> (‘</a:t>
            </a:r>
            <a:r>
              <a:rPr lang="en-US" sz="1600" dirty="0" err="1">
                <a:solidFill>
                  <a:schemeClr val="accent2">
                    <a:lumMod val="75000"/>
                  </a:schemeClr>
                </a:solidFill>
              </a:rPr>
              <a:t>i</a:t>
            </a:r>
            <a:r>
              <a:rPr lang="en-US" sz="1600" dirty="0">
                <a:solidFill>
                  <a:schemeClr val="accent2">
                    <a:lumMod val="75000"/>
                  </a:schemeClr>
                </a:solidFill>
              </a:rPr>
              <a:t> ‘</a:t>
            </a:r>
            <a:r>
              <a:rPr lang="en-US" sz="1600" dirty="0" err="1">
                <a:solidFill>
                  <a:schemeClr val="accent2">
                    <a:lumMod val="75000"/>
                  </a:schemeClr>
                </a:solidFill>
              </a:rPr>
              <a:t>api</a:t>
            </a:r>
            <a:r>
              <a:rPr lang="en-US" sz="1600" dirty="0">
                <a:solidFill>
                  <a:schemeClr val="accent2">
                    <a:lumMod val="75000"/>
                  </a:schemeClr>
                </a:solidFill>
              </a:rPr>
              <a:t> pe ‘</a:t>
            </a:r>
            <a:r>
              <a:rPr lang="en-US" sz="1600" dirty="0" err="1">
                <a:solidFill>
                  <a:schemeClr val="accent2">
                    <a:lumMod val="75000"/>
                  </a:schemeClr>
                </a:solidFill>
              </a:rPr>
              <a:t>i</a:t>
            </a:r>
            <a:r>
              <a:rPr lang="en-US" sz="1600" dirty="0">
                <a:solidFill>
                  <a:schemeClr val="accent2">
                    <a:lumMod val="75000"/>
                  </a:schemeClr>
                </a:solidFill>
              </a:rPr>
              <a:t> ‘</a:t>
            </a:r>
            <a:r>
              <a:rPr lang="en-US" sz="1600" dirty="0" err="1">
                <a:solidFill>
                  <a:schemeClr val="accent2">
                    <a:lumMod val="75000"/>
                  </a:schemeClr>
                </a:solidFill>
              </a:rPr>
              <a:t>apiako</a:t>
            </a:r>
            <a:r>
              <a:rPr lang="en-US" sz="1600" dirty="0">
                <a:solidFill>
                  <a:schemeClr val="accent2">
                    <a:lumMod val="75000"/>
                  </a:schemeClr>
                </a:solidFill>
              </a:rPr>
              <a:t>), ‘</a:t>
            </a:r>
            <a:r>
              <a:rPr lang="en-US" sz="1600" dirty="0" err="1">
                <a:solidFill>
                  <a:schemeClr val="accent2">
                    <a:lumMod val="75000"/>
                  </a:schemeClr>
                </a:solidFill>
              </a:rPr>
              <a:t>oku</a:t>
            </a:r>
            <a:r>
              <a:rPr lang="en-US" sz="1600" dirty="0">
                <a:solidFill>
                  <a:schemeClr val="accent2">
                    <a:lumMod val="75000"/>
                  </a:schemeClr>
                </a:solidFill>
              </a:rPr>
              <a:t> </a:t>
            </a:r>
            <a:r>
              <a:rPr lang="en-US" sz="1600" dirty="0" err="1">
                <a:solidFill>
                  <a:schemeClr val="accent2">
                    <a:lumMod val="75000"/>
                  </a:schemeClr>
                </a:solidFill>
              </a:rPr>
              <a:t>totonu</a:t>
            </a:r>
            <a:r>
              <a:rPr lang="en-US" sz="1600" dirty="0">
                <a:solidFill>
                  <a:schemeClr val="accent2">
                    <a:lumMod val="75000"/>
                  </a:schemeClr>
                </a:solidFill>
              </a:rPr>
              <a:t> pe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lipooti</a:t>
            </a:r>
            <a:r>
              <a:rPr lang="en-US" sz="1600" dirty="0">
                <a:solidFill>
                  <a:schemeClr val="accent2">
                    <a:lumMod val="75000"/>
                  </a:schemeClr>
                </a:solidFill>
              </a:rPr>
              <a:t> ki he Pule </a:t>
            </a:r>
            <a:r>
              <a:rPr lang="en-US" sz="1600" dirty="0" err="1">
                <a:solidFill>
                  <a:schemeClr val="accent2">
                    <a:lumMod val="75000"/>
                  </a:schemeClr>
                </a:solidFill>
              </a:rPr>
              <a:t>Akó</a:t>
            </a:r>
            <a:r>
              <a:rPr lang="en-US" sz="1600" dirty="0">
                <a:solidFill>
                  <a:schemeClr val="accent2">
                    <a:lumMod val="75000"/>
                  </a:schemeClr>
                </a:solidFill>
              </a:rPr>
              <a:t>.</a:t>
            </a:r>
          </a:p>
          <a:p>
            <a:pPr lvl="1">
              <a:lnSpc>
                <a:spcPct val="120000"/>
              </a:lnSpc>
            </a:pPr>
            <a:r>
              <a:rPr lang="en-US" sz="1600" dirty="0"/>
              <a:t> </a:t>
            </a:r>
            <a:r>
              <a:rPr lang="en-US" sz="1600" dirty="0">
                <a:solidFill>
                  <a:schemeClr val="accent2">
                    <a:lumMod val="75000"/>
                  </a:schemeClr>
                </a:solidFill>
              </a:rPr>
              <a:t>Ka ‘</a:t>
            </a:r>
            <a:r>
              <a:rPr lang="en-US" sz="1600" dirty="0" err="1">
                <a:solidFill>
                  <a:schemeClr val="accent2">
                    <a:lumMod val="75000"/>
                  </a:schemeClr>
                </a:solidFill>
              </a:rPr>
              <a:t>oku</a:t>
            </a:r>
            <a:r>
              <a:rPr lang="en-US" sz="1600" dirty="0">
                <a:solidFill>
                  <a:schemeClr val="accent2">
                    <a:lumMod val="75000"/>
                  </a:schemeClr>
                </a:solidFill>
              </a:rPr>
              <a:t> toe </a:t>
            </a:r>
            <a:r>
              <a:rPr lang="en-US" sz="1600" dirty="0" err="1">
                <a:solidFill>
                  <a:schemeClr val="accent2">
                    <a:lumMod val="75000"/>
                  </a:schemeClr>
                </a:solidFill>
              </a:rPr>
              <a:t>mālohiange</a:t>
            </a:r>
            <a:r>
              <a:rPr lang="en-US" sz="1600" dirty="0">
                <a:solidFill>
                  <a:schemeClr val="accent2">
                    <a:lumMod val="75000"/>
                  </a:schemeClr>
                </a:solidFill>
              </a:rPr>
              <a:t> ‘</a:t>
            </a:r>
            <a:r>
              <a:rPr lang="en-US" sz="1600" dirty="0" err="1">
                <a:solidFill>
                  <a:schemeClr val="accent2">
                    <a:lumMod val="75000"/>
                  </a:schemeClr>
                </a:solidFill>
              </a:rPr>
              <a:t>ene</a:t>
            </a:r>
            <a:r>
              <a:rPr lang="en-US" sz="1600" dirty="0">
                <a:solidFill>
                  <a:schemeClr val="accent2">
                    <a:lumMod val="75000"/>
                  </a:schemeClr>
                </a:solidFill>
              </a:rPr>
              <a:t> </a:t>
            </a:r>
            <a:r>
              <a:rPr lang="en-US" sz="1600" dirty="0" err="1">
                <a:solidFill>
                  <a:schemeClr val="accent2">
                    <a:lumMod val="75000"/>
                  </a:schemeClr>
                </a:solidFill>
              </a:rPr>
              <a:t>faingata‘a‘iá</a:t>
            </a:r>
            <a:r>
              <a:rPr lang="en-US" sz="1600" dirty="0">
                <a:solidFill>
                  <a:schemeClr val="accent2">
                    <a:lumMod val="75000"/>
                  </a:schemeClr>
                </a:solidFill>
              </a:rPr>
              <a:t>, </a:t>
            </a:r>
            <a:r>
              <a:rPr lang="en-US" sz="1600" dirty="0" err="1">
                <a:solidFill>
                  <a:schemeClr val="accent2">
                    <a:lumMod val="75000"/>
                  </a:schemeClr>
                </a:solidFill>
              </a:rPr>
              <a:t>fai</a:t>
            </a:r>
            <a:r>
              <a:rPr lang="en-US" sz="1600" dirty="0">
                <a:solidFill>
                  <a:schemeClr val="accent2">
                    <a:lumMod val="75000"/>
                  </a:schemeClr>
                </a:solidFill>
              </a:rPr>
              <a:t> </a:t>
            </a:r>
            <a:r>
              <a:rPr lang="en-US" sz="1600" dirty="0" err="1">
                <a:solidFill>
                  <a:schemeClr val="accent2">
                    <a:lumMod val="75000"/>
                  </a:schemeClr>
                </a:solidFill>
              </a:rPr>
              <a:t>mo</a:t>
            </a:r>
            <a:r>
              <a:rPr lang="en-US" sz="1600" dirty="0">
                <a:solidFill>
                  <a:schemeClr val="accent2">
                    <a:lumMod val="75000"/>
                  </a:schemeClr>
                </a:solidFill>
              </a:rPr>
              <a:t> tala leva ki he Pule </a:t>
            </a:r>
            <a:r>
              <a:rPr lang="en-US" sz="1600" dirty="0" err="1">
                <a:solidFill>
                  <a:schemeClr val="accent2">
                    <a:lumMod val="75000"/>
                  </a:schemeClr>
                </a:solidFill>
              </a:rPr>
              <a:t>Akó</a:t>
            </a:r>
            <a:r>
              <a:rPr lang="en-US" sz="1600" dirty="0">
                <a:solidFill>
                  <a:schemeClr val="accent2">
                    <a:lumMod val="75000"/>
                  </a:schemeClr>
                </a:solidFill>
              </a:rPr>
              <a:t> pea tala </a:t>
            </a:r>
            <a:r>
              <a:rPr lang="en-US" sz="1600" dirty="0" err="1">
                <a:solidFill>
                  <a:schemeClr val="accent2">
                    <a:lumMod val="75000"/>
                  </a:schemeClr>
                </a:solidFill>
              </a:rPr>
              <a:t>ke</a:t>
            </a:r>
            <a:r>
              <a:rPr lang="en-US" sz="1600" dirty="0">
                <a:solidFill>
                  <a:schemeClr val="accent2">
                    <a:lumMod val="75000"/>
                  </a:schemeClr>
                </a:solidFill>
              </a:rPr>
              <a:t> ‘</a:t>
            </a:r>
            <a:r>
              <a:rPr lang="en-US" sz="1600" dirty="0" err="1">
                <a:solidFill>
                  <a:schemeClr val="accent2">
                    <a:lumMod val="75000"/>
                  </a:schemeClr>
                </a:solidFill>
              </a:rPr>
              <a:t>ilo</a:t>
            </a:r>
            <a:r>
              <a:rPr lang="en-US" sz="1600" dirty="0">
                <a:solidFill>
                  <a:schemeClr val="accent2">
                    <a:lumMod val="75000"/>
                  </a:schemeClr>
                </a:solidFill>
              </a:rPr>
              <a:t> ‘e ha taha ‘e toe lava ‘o </a:t>
            </a:r>
            <a:r>
              <a:rPr lang="en-US" sz="1600" dirty="0" err="1">
                <a:solidFill>
                  <a:schemeClr val="accent2">
                    <a:lumMod val="75000"/>
                  </a:schemeClr>
                </a:solidFill>
              </a:rPr>
              <a:t>tokoni</a:t>
            </a:r>
            <a:r>
              <a:rPr lang="en-US" sz="1600" dirty="0">
                <a:solidFill>
                  <a:schemeClr val="accent2">
                    <a:lumMod val="75000"/>
                  </a:schemeClr>
                </a:solidFill>
              </a:rPr>
              <a:t> </a:t>
            </a:r>
            <a:r>
              <a:rPr lang="en-US" sz="1600" dirty="0" err="1">
                <a:solidFill>
                  <a:schemeClr val="accent2">
                    <a:lumMod val="75000"/>
                  </a:schemeClr>
                </a:solidFill>
              </a:rPr>
              <a:t>mei</a:t>
            </a:r>
            <a:r>
              <a:rPr lang="en-US" sz="1600" dirty="0">
                <a:solidFill>
                  <a:schemeClr val="accent2">
                    <a:lumMod val="75000"/>
                  </a:schemeClr>
                </a:solidFill>
              </a:rPr>
              <a:t> </a:t>
            </a:r>
            <a:r>
              <a:rPr lang="en-US" sz="1600" dirty="0" err="1">
                <a:solidFill>
                  <a:schemeClr val="accent2">
                    <a:lumMod val="75000"/>
                  </a:schemeClr>
                </a:solidFill>
              </a:rPr>
              <a:t>tu‘a</a:t>
            </a:r>
            <a:r>
              <a:rPr lang="en-US" sz="1600" dirty="0">
                <a:solidFill>
                  <a:schemeClr val="accent2">
                    <a:lumMod val="75000"/>
                  </a:schemeClr>
                </a:solidFill>
              </a:rPr>
              <a:t>.</a:t>
            </a:r>
            <a:endParaRPr lang="en-US" sz="1600" dirty="0">
              <a:solidFill>
                <a:schemeClr val="accent2">
                  <a:lumMod val="75000"/>
                </a:schemeClr>
              </a:solidFill>
              <a:ea typeface="Calibri"/>
              <a:cs typeface="Calibri"/>
            </a:endParaRPr>
          </a:p>
        </p:txBody>
      </p:sp>
      <p:pic>
        <p:nvPicPr>
          <p:cNvPr id="4" name="Picture 3" descr="unicef_logo">
            <a:extLst>
              <a:ext uri="{FF2B5EF4-FFF2-40B4-BE49-F238E27FC236}">
                <a16:creationId xmlns:a16="http://schemas.microsoft.com/office/drawing/2014/main" id="{A8BE7125-F023-4B83-8CE0-E923A61FF5D4}"/>
              </a:ext>
            </a:extLst>
          </p:cNvPr>
          <p:cNvPicPr>
            <a:picLocks noChangeAspect="1" noChangeArrowheads="1"/>
          </p:cNvPicPr>
          <p:nvPr/>
        </p:nvPicPr>
        <p:blipFill>
          <a:blip r:embed="rId2" cstate="print"/>
          <a:srcRect/>
          <a:stretch>
            <a:fillRect/>
          </a:stretch>
        </p:blipFill>
        <p:spPr bwMode="auto">
          <a:xfrm>
            <a:off x="253314" y="6261487"/>
            <a:ext cx="1607458" cy="482812"/>
          </a:xfrm>
          <a:prstGeom prst="rect">
            <a:avLst/>
          </a:prstGeom>
          <a:noFill/>
          <a:ln w="9525">
            <a:noFill/>
            <a:miter lim="800000"/>
            <a:headEnd/>
            <a:tailEnd/>
          </a:ln>
        </p:spPr>
      </p:pic>
    </p:spTree>
    <p:extLst>
      <p:ext uri="{BB962C8B-B14F-4D97-AF65-F5344CB8AC3E}">
        <p14:creationId xmlns:p14="http://schemas.microsoft.com/office/powerpoint/2010/main" val="392635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05549-1420-6D41-A52E-ECEAF999EF1A}"/>
              </a:ext>
            </a:extLst>
          </p:cNvPr>
          <p:cNvSpPr>
            <a:spLocks noGrp="1"/>
          </p:cNvSpPr>
          <p:nvPr>
            <p:ph type="title"/>
          </p:nvPr>
        </p:nvSpPr>
        <p:spPr>
          <a:xfrm>
            <a:off x="267933" y="165250"/>
            <a:ext cx="11613244" cy="759910"/>
          </a:xfrm>
          <a:solidFill>
            <a:schemeClr val="accent2">
              <a:lumMod val="60000"/>
              <a:lumOff val="40000"/>
            </a:schemeClr>
          </a:solidFill>
        </p:spPr>
        <p:txBody>
          <a:bodyPr>
            <a:noAutofit/>
          </a:bodyPr>
          <a:lstStyle/>
          <a:p>
            <a:r>
              <a:rPr lang="en-US" sz="3600" b="1" dirty="0">
                <a:solidFill>
                  <a:schemeClr val="accent2">
                    <a:lumMod val="75000"/>
                  </a:schemeClr>
                </a:solidFill>
              </a:rPr>
              <a:t>Ko e </a:t>
            </a:r>
            <a:r>
              <a:rPr lang="en-US" sz="3600" b="1" dirty="0" err="1">
                <a:solidFill>
                  <a:schemeClr val="accent2">
                    <a:lumMod val="75000"/>
                  </a:schemeClr>
                </a:solidFill>
              </a:rPr>
              <a:t>halafononga</a:t>
            </a:r>
            <a:r>
              <a:rPr lang="en-US" sz="3600" b="1" dirty="0">
                <a:solidFill>
                  <a:schemeClr val="accent2">
                    <a:lumMod val="75000"/>
                  </a:schemeClr>
                </a:solidFill>
              </a:rPr>
              <a:t> ki </a:t>
            </a:r>
            <a:r>
              <a:rPr lang="en-US" sz="3600" b="1" dirty="0" err="1">
                <a:solidFill>
                  <a:schemeClr val="accent2">
                    <a:lumMod val="75000"/>
                  </a:schemeClr>
                </a:solidFill>
              </a:rPr>
              <a:t>hono</a:t>
            </a:r>
            <a:r>
              <a:rPr lang="en-US" sz="3600" b="1" dirty="0">
                <a:solidFill>
                  <a:schemeClr val="accent2">
                    <a:lumMod val="75000"/>
                  </a:schemeClr>
                </a:solidFill>
              </a:rPr>
              <a:t> </a:t>
            </a:r>
            <a:r>
              <a:rPr lang="en-US" sz="3600" b="1" dirty="0" err="1">
                <a:solidFill>
                  <a:schemeClr val="accent2">
                    <a:lumMod val="75000"/>
                  </a:schemeClr>
                </a:solidFill>
              </a:rPr>
              <a:t>tokoní'i</a:t>
            </a:r>
            <a:r>
              <a:rPr lang="en-US" sz="3600" b="1" dirty="0">
                <a:solidFill>
                  <a:schemeClr val="accent2">
                    <a:lumMod val="75000"/>
                  </a:schemeClr>
                </a:solidFill>
              </a:rPr>
              <a:t> ha </a:t>
            </a:r>
            <a:r>
              <a:rPr lang="en-US" sz="3600" b="1" dirty="0" err="1">
                <a:solidFill>
                  <a:schemeClr val="accent2">
                    <a:lumMod val="75000"/>
                  </a:schemeClr>
                </a:solidFill>
              </a:rPr>
              <a:t>fanau</a:t>
            </a:r>
            <a:r>
              <a:rPr lang="en-US" sz="3600" b="1" dirty="0">
                <a:solidFill>
                  <a:schemeClr val="accent2">
                    <a:lumMod val="75000"/>
                  </a:schemeClr>
                </a:solidFill>
              </a:rPr>
              <a:t> </a:t>
            </a:r>
            <a:r>
              <a:rPr lang="en-US" sz="3600" b="1" dirty="0" err="1">
                <a:solidFill>
                  <a:schemeClr val="accent2">
                    <a:lumMod val="75000"/>
                  </a:schemeClr>
                </a:solidFill>
              </a:rPr>
              <a:t>kuo</a:t>
            </a:r>
            <a:r>
              <a:rPr lang="en-US" sz="3600" b="1" dirty="0">
                <a:solidFill>
                  <a:schemeClr val="accent2">
                    <a:lumMod val="75000"/>
                  </a:schemeClr>
                </a:solidFill>
              </a:rPr>
              <a:t> </a:t>
            </a:r>
            <a:r>
              <a:rPr lang="en-US" sz="3600" b="1" dirty="0" err="1">
                <a:solidFill>
                  <a:schemeClr val="accent2">
                    <a:lumMod val="75000"/>
                  </a:schemeClr>
                </a:solidFill>
              </a:rPr>
              <a:t>fakamamahi'i</a:t>
            </a:r>
            <a:endParaRPr lang="en-US" sz="3600" b="1" dirty="0" err="1">
              <a:solidFill>
                <a:schemeClr val="accent2">
                  <a:lumMod val="75000"/>
                </a:schemeClr>
              </a:solidFill>
              <a:cs typeface="Calibri Light"/>
            </a:endParaRPr>
          </a:p>
        </p:txBody>
      </p:sp>
      <p:pic>
        <p:nvPicPr>
          <p:cNvPr id="7" name="Picture 6" descr="unicef_logo">
            <a:extLst>
              <a:ext uri="{FF2B5EF4-FFF2-40B4-BE49-F238E27FC236}">
                <a16:creationId xmlns:a16="http://schemas.microsoft.com/office/drawing/2014/main" id="{083DB9A0-6556-194F-A3D7-6F8879FC3019}"/>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cxnSp>
        <p:nvCxnSpPr>
          <p:cNvPr id="8" name="Straight Arrow Connector 7">
            <a:extLst>
              <a:ext uri="{FF2B5EF4-FFF2-40B4-BE49-F238E27FC236}">
                <a16:creationId xmlns:a16="http://schemas.microsoft.com/office/drawing/2014/main" id="{813D7484-A5FA-423B-8CAE-B96336A837E8}"/>
              </a:ext>
            </a:extLst>
          </p:cNvPr>
          <p:cNvCxnSpPr/>
          <p:nvPr/>
        </p:nvCxnSpPr>
        <p:spPr>
          <a:xfrm>
            <a:off x="6829425" y="1014413"/>
            <a:ext cx="0" cy="371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Diagram 10">
            <a:extLst>
              <a:ext uri="{FF2B5EF4-FFF2-40B4-BE49-F238E27FC236}">
                <a16:creationId xmlns:a16="http://schemas.microsoft.com/office/drawing/2014/main" id="{1B526D7D-677A-441C-9976-9FF79EA30E9A}"/>
              </a:ext>
            </a:extLst>
          </p:cNvPr>
          <p:cNvGraphicFramePr/>
          <p:nvPr>
            <p:extLst>
              <p:ext uri="{D42A27DB-BD31-4B8C-83A1-F6EECF244321}">
                <p14:modId xmlns:p14="http://schemas.microsoft.com/office/powerpoint/2010/main" val="1020420944"/>
              </p:ext>
            </p:extLst>
          </p:nvPr>
        </p:nvGraphicFramePr>
        <p:xfrm>
          <a:off x="683581" y="1014412"/>
          <a:ext cx="10324730" cy="555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23898427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8897-BA29-4343-A6AD-949919A1519B}"/>
              </a:ext>
            </a:extLst>
          </p:cNvPr>
          <p:cNvSpPr>
            <a:spLocks noGrp="1"/>
          </p:cNvSpPr>
          <p:nvPr>
            <p:ph type="title"/>
          </p:nvPr>
        </p:nvSpPr>
        <p:spPr>
          <a:xfrm>
            <a:off x="248575" y="213890"/>
            <a:ext cx="11600917" cy="1325563"/>
          </a:xfrm>
          <a:solidFill>
            <a:schemeClr val="accent2">
              <a:lumMod val="60000"/>
              <a:lumOff val="40000"/>
            </a:schemeClr>
          </a:solidFill>
        </p:spPr>
        <p:txBody>
          <a:bodyPr>
            <a:normAutofit/>
          </a:bodyPr>
          <a:lstStyle/>
          <a:p>
            <a:r>
              <a:rPr lang="en-US" sz="3600" b="1" dirty="0" err="1"/>
              <a:t>Fehu‘i</a:t>
            </a:r>
            <a:r>
              <a:rPr lang="en-US" sz="3600" b="1" dirty="0"/>
              <a:t> </a:t>
            </a:r>
            <a:r>
              <a:rPr lang="en-US" sz="3600" b="1" dirty="0" err="1"/>
              <a:t>faka‘osí</a:t>
            </a:r>
            <a:r>
              <a:rPr lang="en-US" sz="3600" b="1" dirty="0"/>
              <a:t>: </a:t>
            </a:r>
            <a:r>
              <a:rPr lang="en-US" sz="3600" b="1" dirty="0" err="1"/>
              <a:t>Te</a:t>
            </a:r>
            <a:r>
              <a:rPr lang="en-US" sz="3600" b="1" dirty="0"/>
              <a:t> tau </a:t>
            </a:r>
            <a:r>
              <a:rPr lang="en-US" sz="3600" b="1" dirty="0" err="1"/>
              <a:t>poupou‘i</a:t>
            </a:r>
            <a:r>
              <a:rPr lang="en-US" sz="3600" b="1" dirty="0"/>
              <a:t> </a:t>
            </a:r>
            <a:r>
              <a:rPr lang="en-US" sz="3600" b="1" dirty="0" err="1"/>
              <a:t>fēfē</a:t>
            </a:r>
            <a:r>
              <a:rPr lang="en-US" sz="3600" b="1" dirty="0"/>
              <a:t> ‘a e </a:t>
            </a:r>
            <a:r>
              <a:rPr lang="en-US" sz="3600" b="1" dirty="0" err="1"/>
              <a:t>fānaú</a:t>
            </a:r>
            <a:r>
              <a:rPr lang="en-US" sz="3600" b="1" dirty="0"/>
              <a:t> ka toe </a:t>
            </a:r>
            <a:r>
              <a:rPr lang="en-US" sz="3600" b="1" dirty="0" err="1"/>
              <a:t>fakaava</a:t>
            </a:r>
            <a:r>
              <a:rPr lang="en-US" sz="3600" b="1" dirty="0"/>
              <a:t> e </a:t>
            </a:r>
            <a:r>
              <a:rPr lang="en-US" sz="3600" b="1" dirty="0" err="1"/>
              <a:t>ngaahi</a:t>
            </a:r>
            <a:r>
              <a:rPr lang="en-US" sz="3600" b="1" dirty="0"/>
              <a:t> ‘</a:t>
            </a:r>
            <a:r>
              <a:rPr lang="en-US" sz="3600" b="1" dirty="0" err="1"/>
              <a:t>apiakó</a:t>
            </a:r>
            <a:r>
              <a:rPr lang="en-US" sz="3600" b="1" dirty="0"/>
              <a:t>?</a:t>
            </a:r>
          </a:p>
        </p:txBody>
      </p:sp>
      <p:sp>
        <p:nvSpPr>
          <p:cNvPr id="3" name="Content Placeholder 2">
            <a:extLst>
              <a:ext uri="{FF2B5EF4-FFF2-40B4-BE49-F238E27FC236}">
                <a16:creationId xmlns:a16="http://schemas.microsoft.com/office/drawing/2014/main" id="{614375BA-79AB-4130-980F-891CEA816455}"/>
              </a:ext>
            </a:extLst>
          </p:cNvPr>
          <p:cNvSpPr>
            <a:spLocks noGrp="1"/>
          </p:cNvSpPr>
          <p:nvPr>
            <p:ph idx="1"/>
          </p:nvPr>
        </p:nvSpPr>
        <p:spPr>
          <a:xfrm>
            <a:off x="248575" y="1708104"/>
            <a:ext cx="11600917" cy="4534986"/>
          </a:xfrm>
        </p:spPr>
        <p:txBody>
          <a:bodyPr>
            <a:noAutofit/>
          </a:bodyPr>
          <a:lstStyle/>
          <a:p>
            <a:r>
              <a:rPr lang="en-US" sz="2000" dirty="0" err="1"/>
              <a:t>Ka</a:t>
            </a:r>
            <a:r>
              <a:rPr lang="en-US" sz="2000" dirty="0"/>
              <a:t> tau </a:t>
            </a:r>
            <a:r>
              <a:rPr lang="en-US" sz="2000" dirty="0" err="1"/>
              <a:t>foki</a:t>
            </a:r>
            <a:r>
              <a:rPr lang="en-US" sz="2000" dirty="0"/>
              <a:t> ki ‘</a:t>
            </a:r>
            <a:r>
              <a:rPr lang="en-US" sz="2000" dirty="0" err="1"/>
              <a:t>apiako</a:t>
            </a:r>
            <a:r>
              <a:rPr lang="en-US" sz="2000" dirty="0"/>
              <a:t> </a:t>
            </a:r>
            <a:r>
              <a:rPr lang="en-US" sz="2000" dirty="0" err="1"/>
              <a:t>hili</a:t>
            </a:r>
            <a:r>
              <a:rPr lang="en-US" sz="2000" dirty="0"/>
              <a:t> ha </a:t>
            </a:r>
            <a:r>
              <a:rPr lang="en-US" sz="2000" dirty="0" err="1"/>
              <a:t>tāpuni</a:t>
            </a:r>
            <a:r>
              <a:rPr lang="en-US" sz="2000" dirty="0"/>
              <a:t> e </a:t>
            </a:r>
            <a:r>
              <a:rPr lang="en-US" sz="2000" dirty="0" err="1"/>
              <a:t>akó</a:t>
            </a:r>
            <a:r>
              <a:rPr lang="en-US" sz="2000" dirty="0"/>
              <a:t> </a:t>
            </a:r>
            <a:r>
              <a:rPr lang="en-US" sz="2000" dirty="0" err="1"/>
              <a:t>te</a:t>
            </a:r>
            <a:r>
              <a:rPr lang="en-US" sz="2000" dirty="0"/>
              <a:t> tau ‘</a:t>
            </a:r>
            <a:r>
              <a:rPr lang="en-US" sz="2000" dirty="0" err="1"/>
              <a:t>amanaki</a:t>
            </a:r>
            <a:r>
              <a:rPr lang="en-US" sz="2000" dirty="0"/>
              <a:t> pe ‘e ‘</a:t>
            </a:r>
            <a:r>
              <a:rPr lang="en-US" sz="2000" dirty="0" err="1"/>
              <a:t>i</a:t>
            </a:r>
            <a:r>
              <a:rPr lang="en-US" sz="2000" dirty="0"/>
              <a:t> ai e </a:t>
            </a:r>
            <a:r>
              <a:rPr lang="en-US" sz="2000" dirty="0" err="1"/>
              <a:t>ngaahi</a:t>
            </a:r>
            <a:r>
              <a:rPr lang="en-US" sz="2000" dirty="0"/>
              <a:t> </a:t>
            </a:r>
            <a:r>
              <a:rPr lang="en-US" sz="2000" dirty="0" err="1"/>
              <a:t>palopalema</a:t>
            </a:r>
            <a:r>
              <a:rPr lang="en-US" sz="2000" dirty="0"/>
              <a:t> ki he </a:t>
            </a:r>
            <a:r>
              <a:rPr lang="en-US" sz="2000" dirty="0" err="1"/>
              <a:t>fakakaukau</a:t>
            </a:r>
            <a:r>
              <a:rPr lang="en-US" sz="2000" dirty="0"/>
              <a:t>/ ‘</a:t>
            </a:r>
            <a:r>
              <a:rPr lang="en-US" sz="2000" dirty="0" err="1"/>
              <a:t>atamai</a:t>
            </a:r>
            <a:r>
              <a:rPr lang="en-US" sz="2000" dirty="0"/>
              <a:t> </a:t>
            </a:r>
            <a:r>
              <a:rPr lang="en-US" sz="2000" dirty="0" err="1"/>
              <a:t>lelei</a:t>
            </a:r>
            <a:r>
              <a:rPr lang="en-US" sz="2000" dirty="0"/>
              <a:t> ‘a e </a:t>
            </a:r>
            <a:r>
              <a:rPr lang="en-US" sz="2000" dirty="0" err="1"/>
              <a:t>fānaú</a:t>
            </a:r>
            <a:r>
              <a:rPr lang="en-US" sz="2000" dirty="0"/>
              <a:t> (</a:t>
            </a:r>
            <a:r>
              <a:rPr lang="en-US" sz="2000" dirty="0" err="1"/>
              <a:t>mo</a:t>
            </a:r>
            <a:r>
              <a:rPr lang="en-US" sz="2000" dirty="0"/>
              <a:t> e kau </a:t>
            </a:r>
            <a:r>
              <a:rPr lang="en-US" sz="2000" dirty="0" err="1"/>
              <a:t>faiakó</a:t>
            </a:r>
            <a:r>
              <a:rPr lang="en-US" sz="2000" dirty="0"/>
              <a:t>)</a:t>
            </a:r>
          </a:p>
          <a:p>
            <a:r>
              <a:rPr lang="en-US" sz="2000" dirty="0" err="1"/>
              <a:t>Ko</a:t>
            </a:r>
            <a:r>
              <a:rPr lang="en-US" sz="2000" dirty="0"/>
              <a:t> e </a:t>
            </a:r>
            <a:r>
              <a:rPr lang="en-US" sz="2000" dirty="0" err="1"/>
              <a:t>taimi</a:t>
            </a:r>
            <a:r>
              <a:rPr lang="en-US" sz="2000" dirty="0"/>
              <a:t> </a:t>
            </a:r>
            <a:r>
              <a:rPr lang="en-US" sz="2000" dirty="0" err="1"/>
              <a:t>eni</a:t>
            </a:r>
            <a:r>
              <a:rPr lang="en-US" sz="2000" dirty="0"/>
              <a:t> ‘e </a:t>
            </a:r>
            <a:r>
              <a:rPr lang="en-US" sz="2000" dirty="0" err="1"/>
              <a:t>malava</a:t>
            </a:r>
            <a:r>
              <a:rPr lang="en-US" sz="2000" dirty="0"/>
              <a:t> </a:t>
            </a:r>
            <a:r>
              <a:rPr lang="en-US" sz="2000" dirty="0" err="1"/>
              <a:t>ke</a:t>
            </a:r>
            <a:r>
              <a:rPr lang="en-US" sz="2000" dirty="0"/>
              <a:t> </a:t>
            </a:r>
            <a:r>
              <a:rPr lang="en-US" sz="2000" dirty="0" err="1"/>
              <a:t>fakatupu</a:t>
            </a:r>
            <a:r>
              <a:rPr lang="en-US" sz="2000" dirty="0"/>
              <a:t> ai ha </a:t>
            </a:r>
            <a:r>
              <a:rPr lang="en-US" sz="2000" dirty="0" err="1"/>
              <a:t>ngaahi</a:t>
            </a:r>
            <a:r>
              <a:rPr lang="en-US" sz="2000" dirty="0"/>
              <a:t> </a:t>
            </a:r>
            <a:r>
              <a:rPr lang="en-US" sz="2000" dirty="0" err="1"/>
              <a:t>palopalema</a:t>
            </a:r>
            <a:r>
              <a:rPr lang="en-US" sz="2000" dirty="0"/>
              <a:t> ki he </a:t>
            </a:r>
            <a:r>
              <a:rPr lang="en-US" sz="2000" dirty="0" err="1"/>
              <a:t>tokotaha</a:t>
            </a:r>
            <a:r>
              <a:rPr lang="en-US" sz="2000" dirty="0"/>
              <a:t> </a:t>
            </a:r>
            <a:r>
              <a:rPr lang="en-US" sz="2000" dirty="0" err="1"/>
              <a:t>kotoa</a:t>
            </a:r>
            <a:r>
              <a:rPr lang="en-US" sz="2000" dirty="0"/>
              <a:t>.</a:t>
            </a:r>
          </a:p>
          <a:p>
            <a:r>
              <a:rPr lang="en-US" sz="2000" dirty="0"/>
              <a:t>‘E </a:t>
            </a:r>
            <a:r>
              <a:rPr lang="en-US" sz="2000" dirty="0" err="1"/>
              <a:t>fiema‘u</a:t>
            </a:r>
            <a:r>
              <a:rPr lang="en-US" sz="2000" dirty="0"/>
              <a:t> </a:t>
            </a:r>
            <a:r>
              <a:rPr lang="en-US" sz="2000" dirty="0" err="1"/>
              <a:t>pē</a:t>
            </a:r>
            <a:r>
              <a:rPr lang="en-US" sz="2000" dirty="0"/>
              <a:t> ‘e he </a:t>
            </a:r>
            <a:r>
              <a:rPr lang="en-US" sz="2000" dirty="0" err="1"/>
              <a:t>fānauakó</a:t>
            </a:r>
            <a:r>
              <a:rPr lang="en-US" sz="2000" dirty="0"/>
              <a:t> ha toe </a:t>
            </a:r>
            <a:r>
              <a:rPr lang="en-US" sz="2000" dirty="0" err="1"/>
              <a:t>ngaahi</a:t>
            </a:r>
            <a:r>
              <a:rPr lang="en-US" sz="2000" dirty="0"/>
              <a:t> </a:t>
            </a:r>
            <a:r>
              <a:rPr lang="en-US" sz="2000" dirty="0" err="1"/>
              <a:t>tokoni</a:t>
            </a:r>
            <a:r>
              <a:rPr lang="en-US" sz="2000" dirty="0"/>
              <a:t> </a:t>
            </a:r>
            <a:r>
              <a:rPr lang="en-US" sz="2000" dirty="0" err="1"/>
              <a:t>kehe</a:t>
            </a:r>
            <a:r>
              <a:rPr lang="en-US" sz="2000" dirty="0"/>
              <a:t>.</a:t>
            </a:r>
          </a:p>
          <a:p>
            <a:r>
              <a:rPr lang="en-US" sz="2000" dirty="0"/>
              <a:t>Tuku </a:t>
            </a:r>
            <a:r>
              <a:rPr lang="en-US" sz="2000" dirty="0" err="1"/>
              <a:t>mavahe</a:t>
            </a:r>
            <a:r>
              <a:rPr lang="en-US" sz="2000" dirty="0"/>
              <a:t> ha </a:t>
            </a:r>
            <a:r>
              <a:rPr lang="en-US" sz="2000" dirty="0" err="1"/>
              <a:t>taimi</a:t>
            </a:r>
            <a:r>
              <a:rPr lang="en-US" sz="2000" dirty="0"/>
              <a:t> </a:t>
            </a:r>
            <a:r>
              <a:rPr lang="en-US" sz="2000" dirty="0" err="1"/>
              <a:t>ke</a:t>
            </a:r>
            <a:r>
              <a:rPr lang="en-US" sz="2000" dirty="0"/>
              <a:t> </a:t>
            </a:r>
            <a:r>
              <a:rPr lang="en-US" sz="2000" dirty="0" err="1"/>
              <a:t>ke</a:t>
            </a:r>
            <a:r>
              <a:rPr lang="en-US" sz="2000" dirty="0"/>
              <a:t> </a:t>
            </a:r>
            <a:r>
              <a:rPr lang="en-US" sz="2000" dirty="0" err="1"/>
              <a:t>kamata</a:t>
            </a:r>
            <a:r>
              <a:rPr lang="en-US" sz="2000" dirty="0"/>
              <a:t> </a:t>
            </a:r>
            <a:r>
              <a:rPr lang="en-US" sz="2000" dirty="0" err="1"/>
              <a:t>talanoa</a:t>
            </a:r>
            <a:r>
              <a:rPr lang="en-US" sz="2000" dirty="0"/>
              <a:t> ki he </a:t>
            </a:r>
            <a:r>
              <a:rPr lang="en-US" sz="2000" dirty="0" err="1"/>
              <a:t>fānauakó</a:t>
            </a:r>
            <a:r>
              <a:rPr lang="en-US" sz="2000" dirty="0"/>
              <a:t> ki he </a:t>
            </a:r>
            <a:r>
              <a:rPr lang="en-US" sz="2000" dirty="0" err="1"/>
              <a:t>taimi</a:t>
            </a:r>
            <a:r>
              <a:rPr lang="en-US" sz="2000" dirty="0"/>
              <a:t> ne </a:t>
            </a:r>
            <a:r>
              <a:rPr lang="en-US" sz="2000" dirty="0" err="1"/>
              <a:t>nau</a:t>
            </a:r>
            <a:r>
              <a:rPr lang="en-US" sz="2000" dirty="0"/>
              <a:t> ‘</a:t>
            </a:r>
            <a:r>
              <a:rPr lang="en-US" sz="2000" dirty="0" err="1"/>
              <a:t>i</a:t>
            </a:r>
            <a:r>
              <a:rPr lang="en-US" sz="2000" dirty="0"/>
              <a:t> ‘</a:t>
            </a:r>
            <a:r>
              <a:rPr lang="en-US" sz="2000" dirty="0" err="1"/>
              <a:t>api</a:t>
            </a:r>
            <a:r>
              <a:rPr lang="en-US" sz="2000" dirty="0"/>
              <a:t> </a:t>
            </a:r>
            <a:r>
              <a:rPr lang="en-US" sz="2000" dirty="0" err="1"/>
              <a:t>aí</a:t>
            </a:r>
            <a:r>
              <a:rPr lang="en-US" sz="2000" dirty="0"/>
              <a:t> pea </a:t>
            </a:r>
            <a:r>
              <a:rPr lang="en-US" sz="2000" dirty="0" err="1"/>
              <a:t>fai</a:t>
            </a:r>
            <a:r>
              <a:rPr lang="en-US" sz="2000" dirty="0"/>
              <a:t> ha </a:t>
            </a:r>
            <a:r>
              <a:rPr lang="en-US" sz="2000" dirty="0" err="1"/>
              <a:t>ngāue</a:t>
            </a:r>
            <a:r>
              <a:rPr lang="en-US" sz="2000" dirty="0"/>
              <a:t> </a:t>
            </a:r>
            <a:r>
              <a:rPr lang="en-US" sz="2000" dirty="0" err="1"/>
              <a:t>ke</a:t>
            </a:r>
            <a:r>
              <a:rPr lang="en-US" sz="2000" dirty="0"/>
              <a:t> </a:t>
            </a:r>
            <a:r>
              <a:rPr lang="en-US" sz="2000" dirty="0" err="1"/>
              <a:t>tali</a:t>
            </a:r>
            <a:r>
              <a:rPr lang="en-US" sz="2000" dirty="0"/>
              <a:t> ‘</a:t>
            </a:r>
            <a:r>
              <a:rPr lang="en-US" sz="2000" dirty="0" err="1"/>
              <a:t>enau</a:t>
            </a:r>
            <a:r>
              <a:rPr lang="en-US" sz="2000" dirty="0"/>
              <a:t> </a:t>
            </a:r>
            <a:r>
              <a:rPr lang="en-US" sz="2000" dirty="0" err="1"/>
              <a:t>ngaahi</a:t>
            </a:r>
            <a:r>
              <a:rPr lang="en-US" sz="2000" dirty="0"/>
              <a:t> </a:t>
            </a:r>
            <a:r>
              <a:rPr lang="en-US" sz="2000" dirty="0" err="1"/>
              <a:t>fehu‘í</a:t>
            </a:r>
            <a:r>
              <a:rPr lang="en-US" sz="2000" dirty="0"/>
              <a:t>/ </a:t>
            </a:r>
            <a:r>
              <a:rPr lang="en-US" sz="2000" dirty="0" err="1"/>
              <a:t>puputu‘u</a:t>
            </a:r>
            <a:r>
              <a:rPr lang="en-US" sz="2000" dirty="0"/>
              <a:t> ‘</a:t>
            </a:r>
            <a:r>
              <a:rPr lang="en-US" sz="2000" dirty="0" err="1"/>
              <a:t>oku</a:t>
            </a:r>
            <a:r>
              <a:rPr lang="en-US" sz="2000" dirty="0"/>
              <a:t> </a:t>
            </a:r>
            <a:r>
              <a:rPr lang="en-US" sz="2000" dirty="0" err="1"/>
              <a:t>nau</a:t>
            </a:r>
            <a:r>
              <a:rPr lang="en-US" sz="2000" dirty="0"/>
              <a:t> </a:t>
            </a:r>
            <a:r>
              <a:rPr lang="en-US" sz="2000" dirty="0" err="1"/>
              <a:t>ma‘u</a:t>
            </a:r>
            <a:r>
              <a:rPr lang="en-US" sz="2000" dirty="0"/>
              <a:t> he </a:t>
            </a:r>
            <a:r>
              <a:rPr lang="en-US" sz="2000" dirty="0" err="1"/>
              <a:t>taimi</a:t>
            </a:r>
            <a:r>
              <a:rPr lang="en-US" sz="2000" dirty="0"/>
              <a:t> </a:t>
            </a:r>
            <a:r>
              <a:rPr lang="en-US" sz="2000" dirty="0" err="1"/>
              <a:t>mahaki</a:t>
            </a:r>
            <a:r>
              <a:rPr lang="en-US" sz="2000" dirty="0"/>
              <a:t> </a:t>
            </a:r>
            <a:r>
              <a:rPr lang="en-US" sz="2000" dirty="0" err="1"/>
              <a:t>faka‘auhá</a:t>
            </a:r>
            <a:r>
              <a:rPr lang="en-US" sz="2000" dirty="0"/>
              <a:t> pe ko e </a:t>
            </a:r>
            <a:r>
              <a:rPr lang="en-US" sz="2000" dirty="0" err="1"/>
              <a:t>ngāué</a:t>
            </a:r>
            <a:r>
              <a:rPr lang="en-US" sz="2000" dirty="0"/>
              <a:t> pe ko ha </a:t>
            </a:r>
            <a:r>
              <a:rPr lang="en-US" sz="2000" dirty="0" err="1"/>
              <a:t>fa‘ahinga</a:t>
            </a:r>
            <a:r>
              <a:rPr lang="en-US" sz="2000" dirty="0"/>
              <a:t> </a:t>
            </a:r>
            <a:r>
              <a:rPr lang="en-US" sz="2000" dirty="0" err="1"/>
              <a:t>me‘a</a:t>
            </a:r>
            <a:r>
              <a:rPr lang="en-US" sz="2000" dirty="0"/>
              <a:t> </a:t>
            </a:r>
            <a:r>
              <a:rPr lang="en-US" sz="2000" dirty="0" err="1"/>
              <a:t>pē</a:t>
            </a:r>
            <a:r>
              <a:rPr lang="en-US" sz="2000" dirty="0"/>
              <a:t>.</a:t>
            </a:r>
          </a:p>
          <a:p>
            <a:r>
              <a:rPr lang="en-US" sz="2000" dirty="0"/>
              <a:t>‘Ai e </a:t>
            </a:r>
            <a:r>
              <a:rPr lang="en-US" sz="2000" dirty="0" err="1"/>
              <a:t>lokiakó</a:t>
            </a:r>
            <a:r>
              <a:rPr lang="en-US" sz="2000" dirty="0"/>
              <a:t> ko e </a:t>
            </a:r>
            <a:r>
              <a:rPr lang="en-US" sz="2000" dirty="0" err="1"/>
              <a:t>feitu‘u</a:t>
            </a:r>
            <a:r>
              <a:rPr lang="en-US" sz="2000" dirty="0"/>
              <a:t> ‘</a:t>
            </a:r>
            <a:r>
              <a:rPr lang="en-US" sz="2000" dirty="0" err="1"/>
              <a:t>oku</a:t>
            </a:r>
            <a:r>
              <a:rPr lang="en-US" sz="2000" dirty="0"/>
              <a:t> </a:t>
            </a:r>
            <a:r>
              <a:rPr lang="en-US" sz="2000" dirty="0" err="1"/>
              <a:t>ongo‘i</a:t>
            </a:r>
            <a:r>
              <a:rPr lang="en-US" sz="2000" dirty="0"/>
              <a:t> </a:t>
            </a:r>
            <a:r>
              <a:rPr lang="en-US" sz="2000" dirty="0" err="1"/>
              <a:t>malu</a:t>
            </a:r>
            <a:r>
              <a:rPr lang="en-US" sz="2000" dirty="0"/>
              <a:t> ai e </a:t>
            </a:r>
            <a:r>
              <a:rPr lang="en-US" sz="2000" dirty="0" err="1"/>
              <a:t>fānaú</a:t>
            </a:r>
            <a:r>
              <a:rPr lang="en-US" sz="2000" dirty="0"/>
              <a:t> pea ‘</a:t>
            </a:r>
            <a:r>
              <a:rPr lang="en-US" sz="2000" dirty="0" err="1"/>
              <a:t>oku</a:t>
            </a:r>
            <a:r>
              <a:rPr lang="en-US" sz="2000" dirty="0"/>
              <a:t> </a:t>
            </a:r>
            <a:r>
              <a:rPr lang="en-US" sz="2000" dirty="0" err="1"/>
              <a:t>nau</a:t>
            </a:r>
            <a:r>
              <a:rPr lang="en-US" sz="2000" dirty="0"/>
              <a:t> lava ‘o </a:t>
            </a:r>
            <a:r>
              <a:rPr lang="en-US" sz="2000" dirty="0" err="1"/>
              <a:t>talanoa</a:t>
            </a:r>
            <a:r>
              <a:rPr lang="en-US" sz="2000" dirty="0"/>
              <a:t> </a:t>
            </a:r>
            <a:r>
              <a:rPr lang="en-US" sz="2000" dirty="0" err="1"/>
              <a:t>tau‘atāina</a:t>
            </a:r>
            <a:r>
              <a:rPr lang="en-US" sz="2000" dirty="0"/>
              <a:t>, </a:t>
            </a:r>
            <a:r>
              <a:rPr lang="en-US" sz="2000" dirty="0" err="1"/>
              <a:t>mo</a:t>
            </a:r>
            <a:r>
              <a:rPr lang="en-US" sz="2000" dirty="0"/>
              <a:t> </a:t>
            </a:r>
            <a:r>
              <a:rPr lang="en-US" sz="2000" dirty="0" err="1"/>
              <a:t>fakapapau‘i</a:t>
            </a:r>
            <a:r>
              <a:rPr lang="en-US" sz="2000" dirty="0"/>
              <a:t> </a:t>
            </a:r>
            <a:r>
              <a:rPr lang="en-US" sz="2000" dirty="0" err="1"/>
              <a:t>aipe</a:t>
            </a:r>
            <a:r>
              <a:rPr lang="en-US" sz="2000" dirty="0"/>
              <a:t> ‘</a:t>
            </a:r>
            <a:r>
              <a:rPr lang="en-US" sz="2000" dirty="0" err="1"/>
              <a:t>oku</a:t>
            </a:r>
            <a:r>
              <a:rPr lang="en-US" sz="2000" dirty="0"/>
              <a:t> ‘</a:t>
            </a:r>
            <a:r>
              <a:rPr lang="en-US" sz="2000" dirty="0" err="1"/>
              <a:t>ikai</a:t>
            </a:r>
            <a:r>
              <a:rPr lang="en-US" sz="2000" dirty="0"/>
              <a:t> </a:t>
            </a:r>
            <a:r>
              <a:rPr lang="en-US" sz="2000" dirty="0" err="1"/>
              <a:t>tali</a:t>
            </a:r>
            <a:r>
              <a:rPr lang="en-US" sz="2000" dirty="0"/>
              <a:t> e </a:t>
            </a:r>
            <a:r>
              <a:rPr lang="en-US" sz="2000" dirty="0" err="1"/>
              <a:t>tō‘onga</a:t>
            </a:r>
            <a:r>
              <a:rPr lang="en-US" sz="2000" dirty="0"/>
              <a:t> </a:t>
            </a:r>
            <a:r>
              <a:rPr lang="en-US" sz="2000" dirty="0" err="1"/>
              <a:t>fakamamahí</a:t>
            </a:r>
            <a:r>
              <a:rPr lang="en-US" sz="2000" dirty="0"/>
              <a:t>.</a:t>
            </a:r>
          </a:p>
          <a:p>
            <a:r>
              <a:rPr lang="en-US" sz="2000" dirty="0" err="1"/>
              <a:t>Fanongo</a:t>
            </a:r>
            <a:r>
              <a:rPr lang="en-US" sz="2000" dirty="0"/>
              <a:t> </a:t>
            </a:r>
            <a:r>
              <a:rPr lang="en-US" sz="2000" dirty="0" err="1"/>
              <a:t>tokanga</a:t>
            </a:r>
            <a:r>
              <a:rPr lang="en-US" sz="2000" dirty="0"/>
              <a:t> ki he </a:t>
            </a:r>
            <a:r>
              <a:rPr lang="en-US" sz="2000" dirty="0" err="1"/>
              <a:t>ngaahi</a:t>
            </a:r>
            <a:r>
              <a:rPr lang="en-US" sz="2000" dirty="0"/>
              <a:t> </a:t>
            </a:r>
            <a:r>
              <a:rPr lang="en-US" sz="2000" dirty="0" err="1"/>
              <a:t>fehu‘i</a:t>
            </a:r>
            <a:r>
              <a:rPr lang="en-US" sz="2000" dirty="0"/>
              <a:t> </a:t>
            </a:r>
            <a:r>
              <a:rPr lang="en-US" sz="2000" dirty="0" err="1"/>
              <a:t>mo</a:t>
            </a:r>
            <a:r>
              <a:rPr lang="en-US" sz="2000" dirty="0"/>
              <a:t> e </a:t>
            </a:r>
            <a:r>
              <a:rPr lang="en-US" sz="2000" dirty="0" err="1"/>
              <a:t>ngaahi</a:t>
            </a:r>
            <a:r>
              <a:rPr lang="en-US" sz="2000" dirty="0"/>
              <a:t> </a:t>
            </a:r>
            <a:r>
              <a:rPr lang="en-US" sz="2000" dirty="0" err="1"/>
              <a:t>me‘a</a:t>
            </a:r>
            <a:r>
              <a:rPr lang="en-US" sz="2000" dirty="0"/>
              <a:t> ‘</a:t>
            </a:r>
            <a:r>
              <a:rPr lang="en-US" sz="2000" dirty="0" err="1"/>
              <a:t>oku</a:t>
            </a:r>
            <a:r>
              <a:rPr lang="en-US" sz="2000" dirty="0"/>
              <a:t> </a:t>
            </a:r>
            <a:r>
              <a:rPr lang="en-US" sz="2000" dirty="0" err="1"/>
              <a:t>nau</a:t>
            </a:r>
            <a:r>
              <a:rPr lang="en-US" sz="2000" dirty="0"/>
              <a:t> </a:t>
            </a:r>
            <a:r>
              <a:rPr lang="en-US" sz="2000" dirty="0" err="1"/>
              <a:t>tokanga</a:t>
            </a:r>
            <a:r>
              <a:rPr lang="en-US" sz="2000" dirty="0"/>
              <a:t> ki </a:t>
            </a:r>
            <a:r>
              <a:rPr lang="en-US" sz="2000" dirty="0" err="1"/>
              <a:t>aí</a:t>
            </a:r>
            <a:r>
              <a:rPr lang="en-US" sz="2000" dirty="0"/>
              <a:t>.</a:t>
            </a:r>
          </a:p>
          <a:p>
            <a:r>
              <a:rPr lang="en-US" sz="2000" dirty="0" err="1"/>
              <a:t>Tokanga</a:t>
            </a:r>
            <a:r>
              <a:rPr lang="en-US" sz="2000" dirty="0"/>
              <a:t> ki ha </a:t>
            </a:r>
            <a:r>
              <a:rPr lang="en-US" sz="2000" dirty="0" err="1"/>
              <a:t>ngaahi</a:t>
            </a:r>
            <a:r>
              <a:rPr lang="en-US" sz="2000" dirty="0"/>
              <a:t> </a:t>
            </a:r>
            <a:r>
              <a:rPr lang="en-US" sz="2000" dirty="0" err="1"/>
              <a:t>faka‘ilonga</a:t>
            </a:r>
            <a:r>
              <a:rPr lang="en-US" sz="2000" dirty="0"/>
              <a:t> ‘o e </a:t>
            </a:r>
            <a:r>
              <a:rPr lang="en-US" sz="2000" dirty="0" err="1"/>
              <a:t>mo‘ui</a:t>
            </a:r>
            <a:r>
              <a:rPr lang="en-US" sz="2000" dirty="0"/>
              <a:t> </a:t>
            </a:r>
            <a:r>
              <a:rPr lang="en-US" sz="2000" dirty="0" err="1"/>
              <a:t>mo‘utāmakiá</a:t>
            </a:r>
            <a:r>
              <a:rPr lang="en-US" sz="2000" dirty="0"/>
              <a:t> pe ko e </a:t>
            </a:r>
            <a:r>
              <a:rPr lang="en-US" sz="2000" dirty="0" err="1"/>
              <a:t>fānau</a:t>
            </a:r>
            <a:r>
              <a:rPr lang="en-US" sz="2000" dirty="0"/>
              <a:t> </a:t>
            </a:r>
            <a:r>
              <a:rPr lang="en-US" sz="2000" dirty="0" err="1"/>
              <a:t>kuo</a:t>
            </a:r>
            <a:r>
              <a:rPr lang="en-US" sz="2000" dirty="0"/>
              <a:t> </a:t>
            </a:r>
            <a:r>
              <a:rPr lang="en-US" sz="2000" dirty="0" err="1"/>
              <a:t>liliu</a:t>
            </a:r>
            <a:r>
              <a:rPr lang="en-US" sz="2000" dirty="0"/>
              <a:t> </a:t>
            </a:r>
            <a:r>
              <a:rPr lang="en-US" sz="2000" dirty="0" err="1"/>
              <a:t>honau</a:t>
            </a:r>
            <a:r>
              <a:rPr lang="en-US" sz="2000" dirty="0"/>
              <a:t> ‘</a:t>
            </a:r>
            <a:r>
              <a:rPr lang="en-US" sz="2000" dirty="0" err="1"/>
              <a:t>ulungaangá</a:t>
            </a:r>
            <a:r>
              <a:rPr lang="en-US" sz="2000" dirty="0"/>
              <a:t> (</a:t>
            </a:r>
            <a:r>
              <a:rPr lang="en-US" sz="2000" dirty="0" err="1"/>
              <a:t>hange</a:t>
            </a:r>
            <a:r>
              <a:rPr lang="en-US" sz="2000" dirty="0"/>
              <a:t> </a:t>
            </a:r>
            <a:r>
              <a:rPr lang="en-US" sz="2000" dirty="0" err="1"/>
              <a:t>kapau</a:t>
            </a:r>
            <a:r>
              <a:rPr lang="en-US" sz="2000" dirty="0"/>
              <a:t> ne </a:t>
            </a:r>
            <a:r>
              <a:rPr lang="en-US" sz="2000" dirty="0" err="1"/>
              <a:t>fakamamahi‘i</a:t>
            </a:r>
            <a:r>
              <a:rPr lang="en-US" sz="2000" dirty="0"/>
              <a:t> </a:t>
            </a:r>
            <a:r>
              <a:rPr lang="en-US" sz="2000" dirty="0" err="1"/>
              <a:t>kinautolu</a:t>
            </a:r>
            <a:r>
              <a:rPr lang="en-US" sz="2000" dirty="0"/>
              <a:t> </a:t>
            </a:r>
            <a:r>
              <a:rPr lang="en-US" sz="2000" dirty="0" err="1"/>
              <a:t>lolotonga</a:t>
            </a:r>
            <a:r>
              <a:rPr lang="en-US" sz="2000" dirty="0"/>
              <a:t> e </a:t>
            </a:r>
            <a:r>
              <a:rPr lang="en-US" sz="2000" dirty="0" err="1"/>
              <a:t>taimi</a:t>
            </a:r>
            <a:r>
              <a:rPr lang="en-US" sz="2000" dirty="0"/>
              <a:t> </a:t>
            </a:r>
            <a:r>
              <a:rPr lang="en-US" sz="2000" dirty="0" err="1"/>
              <a:t>fakataputapuí</a:t>
            </a:r>
            <a:r>
              <a:rPr lang="en-US" sz="2000" dirty="0"/>
              <a:t>), </a:t>
            </a:r>
            <a:r>
              <a:rPr lang="en-US" sz="2000" dirty="0" err="1"/>
              <a:t>talanoa</a:t>
            </a:r>
            <a:r>
              <a:rPr lang="en-US" sz="2000" dirty="0"/>
              <a:t> </a:t>
            </a:r>
            <a:r>
              <a:rPr lang="en-US" sz="2000" dirty="0" err="1"/>
              <a:t>mo</a:t>
            </a:r>
            <a:r>
              <a:rPr lang="en-US" sz="2000" dirty="0"/>
              <a:t> </a:t>
            </a:r>
            <a:r>
              <a:rPr lang="en-US" sz="2000" dirty="0" err="1"/>
              <a:t>kinautolu</a:t>
            </a:r>
            <a:r>
              <a:rPr lang="en-US" sz="2000" dirty="0"/>
              <a:t>, </a:t>
            </a:r>
            <a:r>
              <a:rPr lang="en-US" sz="2000" dirty="0" err="1"/>
              <a:t>fai</a:t>
            </a:r>
            <a:r>
              <a:rPr lang="en-US" sz="2000" dirty="0"/>
              <a:t> e </a:t>
            </a:r>
            <a:r>
              <a:rPr lang="en-US" sz="2000" dirty="0" err="1"/>
              <a:t>ngāue</a:t>
            </a:r>
            <a:r>
              <a:rPr lang="en-US" sz="2000" dirty="0"/>
              <a:t> </a:t>
            </a:r>
            <a:r>
              <a:rPr lang="en-US" sz="2000" dirty="0" err="1"/>
              <a:t>fakaleleilotó</a:t>
            </a:r>
            <a:r>
              <a:rPr lang="en-US" sz="2000" dirty="0"/>
              <a:t>, </a:t>
            </a:r>
            <a:r>
              <a:rPr lang="en-US" sz="2000" dirty="0" err="1"/>
              <a:t>lipooti</a:t>
            </a:r>
            <a:r>
              <a:rPr lang="en-US" sz="2000" dirty="0"/>
              <a:t> ha </a:t>
            </a:r>
            <a:r>
              <a:rPr lang="en-US" sz="2000" dirty="0" err="1"/>
              <a:t>ngaahi</a:t>
            </a:r>
            <a:r>
              <a:rPr lang="en-US" sz="2000" dirty="0"/>
              <a:t> </a:t>
            </a:r>
            <a:r>
              <a:rPr lang="en-US" sz="2000" dirty="0" err="1"/>
              <a:t>me‘a</a:t>
            </a:r>
            <a:r>
              <a:rPr lang="en-US" sz="2000" dirty="0"/>
              <a:t> ‘</a:t>
            </a:r>
            <a:r>
              <a:rPr lang="en-US" sz="2000" dirty="0" err="1"/>
              <a:t>oku</a:t>
            </a:r>
            <a:r>
              <a:rPr lang="en-US" sz="2000" dirty="0"/>
              <a:t> </a:t>
            </a:r>
            <a:r>
              <a:rPr lang="en-US" sz="2000" dirty="0" err="1"/>
              <a:t>fakatupu</a:t>
            </a:r>
            <a:r>
              <a:rPr lang="en-US" sz="2000" dirty="0"/>
              <a:t> </a:t>
            </a:r>
            <a:r>
              <a:rPr lang="en-US" sz="2000" dirty="0" err="1"/>
              <a:t>fifili</a:t>
            </a:r>
            <a:r>
              <a:rPr lang="en-US" sz="2000" dirty="0"/>
              <a:t> </a:t>
            </a:r>
            <a:r>
              <a:rPr lang="en-US" sz="2000" dirty="0" err="1"/>
              <a:t>kiate</a:t>
            </a:r>
            <a:r>
              <a:rPr lang="en-US" sz="2000" dirty="0"/>
              <a:t> </a:t>
            </a:r>
            <a:r>
              <a:rPr lang="en-US" sz="2000" dirty="0" err="1"/>
              <a:t>koe</a:t>
            </a:r>
            <a:r>
              <a:rPr lang="en-US" sz="2000" dirty="0"/>
              <a:t>.</a:t>
            </a:r>
          </a:p>
        </p:txBody>
      </p:sp>
      <p:pic>
        <p:nvPicPr>
          <p:cNvPr id="4" name="Picture 3" descr="unicef_logo">
            <a:extLst>
              <a:ext uri="{FF2B5EF4-FFF2-40B4-BE49-F238E27FC236}">
                <a16:creationId xmlns:a16="http://schemas.microsoft.com/office/drawing/2014/main" id="{210784AD-BB61-4AD6-ADDE-6C38A070809B}"/>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62314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D2CF1-A5C3-4CC7-B625-FB314C36474B}"/>
              </a:ext>
            </a:extLst>
          </p:cNvPr>
          <p:cNvSpPr>
            <a:spLocks noGrp="1"/>
          </p:cNvSpPr>
          <p:nvPr>
            <p:ph type="title"/>
          </p:nvPr>
        </p:nvSpPr>
        <p:spPr>
          <a:xfrm>
            <a:off x="2991750" y="2074649"/>
            <a:ext cx="3320273" cy="2227730"/>
          </a:xfrm>
        </p:spPr>
        <p:txBody>
          <a:bodyPr anchor="ctr">
            <a:normAutofit/>
          </a:bodyPr>
          <a:lstStyle/>
          <a:p>
            <a:r>
              <a:rPr lang="en-US" dirty="0"/>
              <a:t>Questions</a:t>
            </a:r>
            <a:br>
              <a:rPr lang="en-US" dirty="0"/>
            </a:br>
            <a:r>
              <a:rPr lang="en-US" dirty="0" err="1"/>
              <a:t>Ngaahi</a:t>
            </a:r>
            <a:r>
              <a:rPr lang="en-US" dirty="0"/>
              <a:t> </a:t>
            </a:r>
            <a:r>
              <a:rPr lang="en-US" dirty="0" err="1"/>
              <a:t>fehu‘i</a:t>
            </a:r>
            <a:endParaRPr lang="en-US" dirty="0"/>
          </a:p>
        </p:txBody>
      </p:sp>
      <p:pic>
        <p:nvPicPr>
          <p:cNvPr id="7" name="Graphic 6" descr="Help">
            <a:extLst>
              <a:ext uri="{FF2B5EF4-FFF2-40B4-BE49-F238E27FC236}">
                <a16:creationId xmlns:a16="http://schemas.microsoft.com/office/drawing/2014/main" id="{BC971383-BCB0-49B2-A2F0-B706F0ADD1B1}"/>
              </a:ext>
            </a:extLst>
          </p:cNvPr>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6601" y="1870932"/>
            <a:ext cx="2170956" cy="2170956"/>
          </a:xfrm>
          <a:prstGeom prst="rect">
            <a:avLst/>
          </a:prstGeom>
        </p:spPr>
      </p:pic>
    </p:spTree>
    <p:extLst>
      <p:ext uri="{BB962C8B-B14F-4D97-AF65-F5344CB8AC3E}">
        <p14:creationId xmlns:p14="http://schemas.microsoft.com/office/powerpoint/2010/main" val="312311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0E53-21A3-486C-872D-05D6998D8DD3}"/>
              </a:ext>
            </a:extLst>
          </p:cNvPr>
          <p:cNvSpPr>
            <a:spLocks noGrp="1"/>
          </p:cNvSpPr>
          <p:nvPr>
            <p:ph type="title"/>
          </p:nvPr>
        </p:nvSpPr>
        <p:spPr>
          <a:xfrm>
            <a:off x="284904" y="392824"/>
            <a:ext cx="11381068" cy="1320800"/>
          </a:xfrm>
          <a:solidFill>
            <a:schemeClr val="accent2">
              <a:lumMod val="60000"/>
              <a:lumOff val="40000"/>
            </a:schemeClr>
          </a:solidFill>
        </p:spPr>
        <p:txBody>
          <a:bodyPr>
            <a:normAutofit/>
          </a:bodyPr>
          <a:lstStyle/>
          <a:p>
            <a:r>
              <a:rPr lang="en-US" dirty="0"/>
              <a:t> Hoko </a:t>
            </a:r>
            <a:r>
              <a:rPr lang="en-US" dirty="0" err="1"/>
              <a:t>atu</a:t>
            </a:r>
            <a:r>
              <a:rPr lang="en-US" dirty="0"/>
              <a:t> e </a:t>
            </a:r>
            <a:r>
              <a:rPr lang="en-US" dirty="0" err="1"/>
              <a:t>talanoa</a:t>
            </a:r>
            <a:r>
              <a:rPr lang="en-US" dirty="0"/>
              <a:t> ki he </a:t>
            </a:r>
            <a:r>
              <a:rPr lang="en-US" dirty="0" err="1"/>
              <a:t>mo‘ui</a:t>
            </a:r>
            <a:r>
              <a:rPr lang="en-US" dirty="0"/>
              <a:t> </a:t>
            </a:r>
            <a:r>
              <a:rPr lang="en-US" dirty="0" err="1"/>
              <a:t>lelei</a:t>
            </a:r>
            <a:r>
              <a:rPr lang="en-US" dirty="0"/>
              <a:t> e ‘</a:t>
            </a:r>
            <a:r>
              <a:rPr lang="en-US" dirty="0" err="1"/>
              <a:t>atamaí</a:t>
            </a:r>
            <a:endParaRPr lang="en-US" dirty="0"/>
          </a:p>
        </p:txBody>
      </p:sp>
      <p:sp>
        <p:nvSpPr>
          <p:cNvPr id="3" name="Content Placeholder 2">
            <a:extLst>
              <a:ext uri="{FF2B5EF4-FFF2-40B4-BE49-F238E27FC236}">
                <a16:creationId xmlns:a16="http://schemas.microsoft.com/office/drawing/2014/main" id="{5DE1BD80-C2A9-4886-8675-EA17E44B242D}"/>
              </a:ext>
            </a:extLst>
          </p:cNvPr>
          <p:cNvSpPr>
            <a:spLocks noGrp="1"/>
          </p:cNvSpPr>
          <p:nvPr>
            <p:ph idx="1"/>
          </p:nvPr>
        </p:nvSpPr>
        <p:spPr>
          <a:xfrm>
            <a:off x="337456" y="2160589"/>
            <a:ext cx="11381068" cy="3880773"/>
          </a:xfrm>
        </p:spPr>
        <p:txBody>
          <a:bodyPr vert="horz" lIns="91440" tIns="45720" rIns="91440" bIns="45720" rtlCol="0" anchor="t">
            <a:normAutofit fontScale="77500" lnSpcReduction="20000"/>
          </a:bodyPr>
          <a:lstStyle/>
          <a:p>
            <a:pPr>
              <a:lnSpc>
                <a:spcPct val="120000"/>
              </a:lnSpc>
            </a:pPr>
            <a:r>
              <a:rPr lang="en-US" dirty="0">
                <a:solidFill>
                  <a:schemeClr val="accent2">
                    <a:lumMod val="75000"/>
                  </a:schemeClr>
                </a:solidFill>
              </a:rPr>
              <a:t>‘Oku </a:t>
            </a:r>
            <a:r>
              <a:rPr lang="en-US" dirty="0" err="1">
                <a:solidFill>
                  <a:schemeClr val="accent2">
                    <a:lumMod val="75000"/>
                  </a:schemeClr>
                </a:solidFill>
              </a:rPr>
              <a:t>fakatokanga‘i</a:t>
            </a:r>
            <a:r>
              <a:rPr lang="en-US" dirty="0">
                <a:solidFill>
                  <a:schemeClr val="accent2">
                    <a:lumMod val="75000"/>
                  </a:schemeClr>
                </a:solidFill>
              </a:rPr>
              <a:t> ko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 ko e </a:t>
            </a:r>
            <a:r>
              <a:rPr lang="en-US" dirty="0" err="1">
                <a:solidFill>
                  <a:schemeClr val="accent2">
                    <a:lumMod val="75000"/>
                  </a:schemeClr>
                </a:solidFill>
              </a:rPr>
              <a:t>konga</a:t>
            </a:r>
            <a:r>
              <a:rPr lang="en-US" dirty="0">
                <a:solidFill>
                  <a:schemeClr val="accent2">
                    <a:lumMod val="75000"/>
                  </a:schemeClr>
                </a:solidFill>
              </a:rPr>
              <a:t> </a:t>
            </a:r>
            <a:r>
              <a:rPr lang="en-US" dirty="0" err="1">
                <a:solidFill>
                  <a:schemeClr val="accent2">
                    <a:lumMod val="75000"/>
                  </a:schemeClr>
                </a:solidFill>
              </a:rPr>
              <a:t>mahu‘inga</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a:t>
            </a:r>
            <a:r>
              <a:rPr lang="en-US" dirty="0" err="1">
                <a:solidFill>
                  <a:schemeClr val="accent2">
                    <a:lumMod val="75000"/>
                  </a:schemeClr>
                </a:solidFill>
              </a:rPr>
              <a:t>ete</a:t>
            </a:r>
            <a:r>
              <a:rPr lang="en-US" dirty="0">
                <a:solidFill>
                  <a:schemeClr val="accent2">
                    <a:lumMod val="75000"/>
                  </a:schemeClr>
                </a:solidFill>
              </a:rPr>
              <a:t>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t>
            </a:r>
            <a:r>
              <a:rPr lang="en-US" dirty="0" err="1">
                <a:solidFill>
                  <a:schemeClr val="accent2">
                    <a:lumMod val="75000"/>
                  </a:schemeClr>
                </a:solidFill>
              </a:rPr>
              <a:t>fakalūkufuá</a:t>
            </a:r>
            <a:r>
              <a:rPr lang="en-US" dirty="0">
                <a:solidFill>
                  <a:schemeClr val="accent2">
                    <a:lumMod val="75000"/>
                  </a:schemeClr>
                </a:solidFill>
              </a:rPr>
              <a:t>.</a:t>
            </a:r>
          </a:p>
          <a:p>
            <a:r>
              <a:rPr lang="en-US" dirty="0" err="1">
                <a:solidFill>
                  <a:schemeClr val="accent2">
                    <a:lumMod val="75000"/>
                  </a:schemeClr>
                </a:solidFill>
              </a:rPr>
              <a:t>Óku</a:t>
            </a:r>
            <a:r>
              <a:rPr lang="en-US" dirty="0">
                <a:solidFill>
                  <a:schemeClr val="accent2">
                    <a:lumMod val="75000"/>
                  </a:schemeClr>
                </a:solidFill>
              </a:rPr>
              <a:t> ‘</a:t>
            </a:r>
            <a:r>
              <a:rPr lang="en-US" dirty="0" err="1">
                <a:solidFill>
                  <a:schemeClr val="accent2">
                    <a:lumMod val="75000"/>
                  </a:schemeClr>
                </a:solidFill>
              </a:rPr>
              <a:t>ikai</a:t>
            </a:r>
            <a:r>
              <a:rPr lang="en-US" dirty="0">
                <a:solidFill>
                  <a:schemeClr val="accent2">
                    <a:lumMod val="75000"/>
                  </a:schemeClr>
                </a:solidFill>
              </a:rPr>
              <a:t> ha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t>
            </a:r>
            <a:r>
              <a:rPr lang="en-US" dirty="0" err="1">
                <a:solidFill>
                  <a:schemeClr val="accent2">
                    <a:lumMod val="75000"/>
                  </a:schemeClr>
                </a:solidFill>
              </a:rPr>
              <a:t>kapau</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ikai</a:t>
            </a:r>
            <a:r>
              <a:rPr lang="en-US" dirty="0">
                <a:solidFill>
                  <a:schemeClr val="accent2">
                    <a:lumMod val="75000"/>
                  </a:schemeClr>
                </a:solidFill>
              </a:rPr>
              <a:t>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a:t>
            </a:r>
            <a:endParaRPr lang="en-US" dirty="0">
              <a:solidFill>
                <a:schemeClr val="accent2">
                  <a:lumMod val="75000"/>
                </a:schemeClr>
              </a:solidFill>
              <a:cs typeface="Calibri"/>
            </a:endParaRPr>
          </a:p>
          <a:p>
            <a:endParaRPr lang="en-US" dirty="0"/>
          </a:p>
          <a:p>
            <a:r>
              <a:rPr lang="en-US" dirty="0">
                <a:solidFill>
                  <a:schemeClr val="accent2">
                    <a:lumMod val="75000"/>
                  </a:schemeClr>
                </a:solidFill>
              </a:rPr>
              <a:t>Ko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kau ki ai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fakakaukaú</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ongó</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fakasosialé</a:t>
            </a:r>
            <a:r>
              <a:rPr lang="en-US" dirty="0">
                <a:solidFill>
                  <a:schemeClr val="accent2">
                    <a:lumMod val="75000"/>
                  </a:schemeClr>
                </a:solidFill>
              </a:rPr>
              <a:t>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fakaeloto</a:t>
            </a:r>
            <a:r>
              <a:rPr lang="en-US" dirty="0">
                <a:solidFill>
                  <a:schemeClr val="accent2">
                    <a:lumMod val="75000"/>
                  </a:schemeClr>
                </a:solidFill>
              </a:rPr>
              <a:t>) </a:t>
            </a:r>
            <a:endParaRPr lang="en-US" dirty="0">
              <a:solidFill>
                <a:schemeClr val="accent2">
                  <a:lumMod val="75000"/>
                </a:schemeClr>
              </a:solidFill>
              <a:cs typeface="Calibri"/>
            </a:endParaRPr>
          </a:p>
          <a:p>
            <a:r>
              <a:rPr lang="en-US" dirty="0">
                <a:solidFill>
                  <a:schemeClr val="accent2">
                    <a:lumMod val="75000"/>
                  </a:schemeClr>
                </a:solidFill>
              </a:rPr>
              <a:t>‘Oku ‘</a:t>
            </a:r>
            <a:r>
              <a:rPr lang="en-US" dirty="0" err="1">
                <a:solidFill>
                  <a:schemeClr val="accent2">
                    <a:lumMod val="75000"/>
                  </a:schemeClr>
                </a:solidFill>
              </a:rPr>
              <a:t>uhinga</a:t>
            </a:r>
            <a:r>
              <a:rPr lang="en-US" dirty="0">
                <a:solidFill>
                  <a:schemeClr val="accent2">
                    <a:lumMod val="75000"/>
                  </a:schemeClr>
                </a:solidFill>
              </a:rPr>
              <a:t> e psychosocial ki he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fakaeloto</a:t>
            </a:r>
            <a:r>
              <a:rPr lang="en-US" dirty="0">
                <a:solidFill>
                  <a:schemeClr val="accent2">
                    <a:lumMod val="75000"/>
                  </a:schemeClr>
                </a:solidFill>
              </a:rPr>
              <a:t> ‘a ha </a:t>
            </a:r>
            <a:r>
              <a:rPr lang="en-US" dirty="0" err="1">
                <a:solidFill>
                  <a:schemeClr val="accent2">
                    <a:lumMod val="75000"/>
                  </a:schemeClr>
                </a:solidFill>
              </a:rPr>
              <a:t>tokotaha</a:t>
            </a:r>
            <a:r>
              <a:rPr lang="en-US" dirty="0">
                <a:solidFill>
                  <a:schemeClr val="accent2">
                    <a:lumMod val="75000"/>
                  </a:schemeClr>
                </a:solidFill>
              </a:rPr>
              <a:t> pea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vā</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mamaní</a:t>
            </a:r>
            <a:r>
              <a:rPr lang="en-US" dirty="0">
                <a:solidFill>
                  <a:schemeClr val="accent2">
                    <a:lumMod val="75000"/>
                  </a:schemeClr>
                </a:solidFill>
              </a:rPr>
              <a:t> pea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hono</a:t>
            </a:r>
            <a:r>
              <a:rPr lang="en-US" dirty="0">
                <a:solidFill>
                  <a:schemeClr val="accent2">
                    <a:lumMod val="75000"/>
                  </a:schemeClr>
                </a:solidFill>
              </a:rPr>
              <a:t>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vā</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e </a:t>
            </a:r>
            <a:r>
              <a:rPr lang="en-US" dirty="0" err="1">
                <a:solidFill>
                  <a:schemeClr val="accent2">
                    <a:lumMod val="75000"/>
                  </a:schemeClr>
                </a:solidFill>
              </a:rPr>
              <a:t>kakai</a:t>
            </a:r>
            <a:r>
              <a:rPr lang="en-US" dirty="0">
                <a:solidFill>
                  <a:schemeClr val="accent2">
                    <a:lumMod val="75000"/>
                  </a:schemeClr>
                </a:solidFill>
              </a:rPr>
              <a:t> </a:t>
            </a:r>
            <a:r>
              <a:rPr lang="en-US" dirty="0" err="1">
                <a:solidFill>
                  <a:schemeClr val="accent2">
                    <a:lumMod val="75000"/>
                  </a:schemeClr>
                </a:solidFill>
              </a:rPr>
              <a:t>kehé</a:t>
            </a:r>
            <a:r>
              <a:rPr lang="en-US" dirty="0">
                <a:solidFill>
                  <a:schemeClr val="accent2">
                    <a:lumMod val="75000"/>
                  </a:schemeClr>
                </a:solidFill>
              </a:rPr>
              <a:t>.</a:t>
            </a:r>
            <a:endParaRPr lang="en-US" dirty="0">
              <a:solidFill>
                <a:schemeClr val="accent2">
                  <a:lumMod val="75000"/>
                </a:schemeClr>
              </a:solidFill>
              <a:cs typeface="Calibri" panose="020F0502020204030204"/>
            </a:endParaRPr>
          </a:p>
          <a:p>
            <a:pPr marL="457200" lvl="1" indent="0">
              <a:buNone/>
            </a:pPr>
            <a:endParaRPr lang="en-US" b="1" i="1" dirty="0"/>
          </a:p>
          <a:p>
            <a:r>
              <a:rPr lang="en-US" sz="2400" b="1" dirty="0"/>
              <a:t> </a:t>
            </a:r>
            <a:r>
              <a:rPr lang="en-US" sz="2400" b="1" dirty="0">
                <a:solidFill>
                  <a:schemeClr val="accent2">
                    <a:lumMod val="75000"/>
                  </a:schemeClr>
                </a:solidFill>
              </a:rPr>
              <a:t>Ko e </a:t>
            </a:r>
            <a:r>
              <a:rPr lang="en-US" sz="2400" b="1" dirty="0" err="1">
                <a:solidFill>
                  <a:schemeClr val="accent2">
                    <a:lumMod val="75000"/>
                  </a:schemeClr>
                </a:solidFill>
              </a:rPr>
              <a:t>mo‘ui</a:t>
            </a:r>
            <a:r>
              <a:rPr lang="en-US" sz="2400" b="1" dirty="0">
                <a:solidFill>
                  <a:schemeClr val="accent2">
                    <a:lumMod val="75000"/>
                  </a:schemeClr>
                </a:solidFill>
              </a:rPr>
              <a:t> </a:t>
            </a:r>
            <a:r>
              <a:rPr lang="en-US" sz="2400" b="1" dirty="0" err="1">
                <a:solidFill>
                  <a:schemeClr val="accent2">
                    <a:lumMod val="75000"/>
                  </a:schemeClr>
                </a:solidFill>
              </a:rPr>
              <a:t>lelei</a:t>
            </a:r>
            <a:r>
              <a:rPr lang="en-US" sz="2400" b="1" dirty="0">
                <a:solidFill>
                  <a:schemeClr val="accent2">
                    <a:lumMod val="75000"/>
                  </a:schemeClr>
                </a:solidFill>
              </a:rPr>
              <a:t> e ‘</a:t>
            </a:r>
            <a:r>
              <a:rPr lang="en-US" sz="2400" b="1" dirty="0" err="1">
                <a:solidFill>
                  <a:schemeClr val="accent2">
                    <a:lumMod val="75000"/>
                  </a:schemeClr>
                </a:solidFill>
              </a:rPr>
              <a:t>atamaí</a:t>
            </a:r>
            <a:r>
              <a:rPr lang="en-US" sz="2400" b="1" dirty="0">
                <a:solidFill>
                  <a:schemeClr val="accent2">
                    <a:lumMod val="75000"/>
                  </a:schemeClr>
                </a:solidFill>
              </a:rPr>
              <a:t> ‘</a:t>
            </a:r>
            <a:r>
              <a:rPr lang="en-US" sz="2400" b="1" dirty="0" err="1">
                <a:solidFill>
                  <a:schemeClr val="accent2">
                    <a:lumMod val="75000"/>
                  </a:schemeClr>
                </a:solidFill>
              </a:rPr>
              <a:t>oku</a:t>
            </a:r>
            <a:r>
              <a:rPr lang="en-US" sz="2400" b="1" dirty="0">
                <a:solidFill>
                  <a:schemeClr val="accent2">
                    <a:lumMod val="75000"/>
                  </a:schemeClr>
                </a:solidFill>
              </a:rPr>
              <a:t> kau ki ai e:</a:t>
            </a:r>
            <a:endParaRPr lang="en-US" sz="2400" b="1" dirty="0">
              <a:solidFill>
                <a:schemeClr val="accent2">
                  <a:lumMod val="75000"/>
                </a:schemeClr>
              </a:solidFill>
              <a:cs typeface="Calibri"/>
            </a:endParaRPr>
          </a:p>
          <a:p>
            <a:pPr lvl="1"/>
            <a:r>
              <a:rPr lang="en-US" b="1" dirty="0">
                <a:solidFill>
                  <a:schemeClr val="accent2">
                    <a:lumMod val="75000"/>
                  </a:schemeClr>
                </a:solidFill>
              </a:rPr>
              <a:t>Ange ‘</a:t>
            </a:r>
            <a:r>
              <a:rPr lang="en-US" b="1" dirty="0" err="1">
                <a:solidFill>
                  <a:schemeClr val="accent2">
                    <a:lumMod val="75000"/>
                  </a:schemeClr>
                </a:solidFill>
              </a:rPr>
              <a:t>ete</a:t>
            </a:r>
            <a:r>
              <a:rPr lang="en-US" b="1" dirty="0">
                <a:solidFill>
                  <a:schemeClr val="accent2">
                    <a:lumMod val="75000"/>
                  </a:schemeClr>
                </a:solidFill>
              </a:rPr>
              <a:t> </a:t>
            </a:r>
            <a:r>
              <a:rPr lang="en-US" b="1" dirty="0" err="1">
                <a:solidFill>
                  <a:schemeClr val="accent2">
                    <a:lumMod val="75000"/>
                  </a:schemeClr>
                </a:solidFill>
              </a:rPr>
              <a:t>fakakaukau</a:t>
            </a:r>
            <a:r>
              <a:rPr lang="en-US" b="1" dirty="0">
                <a:solidFill>
                  <a:schemeClr val="accent2">
                    <a:lumMod val="75000"/>
                  </a:schemeClr>
                </a:solidFill>
              </a:rPr>
              <a:t>, </a:t>
            </a:r>
            <a:r>
              <a:rPr lang="en-US" b="1" dirty="0" err="1">
                <a:solidFill>
                  <a:schemeClr val="accent2">
                    <a:lumMod val="75000"/>
                  </a:schemeClr>
                </a:solidFill>
              </a:rPr>
              <a:t>ongo‘i</a:t>
            </a:r>
            <a:r>
              <a:rPr lang="en-US" b="1" dirty="0">
                <a:solidFill>
                  <a:schemeClr val="accent2">
                    <a:lumMod val="75000"/>
                  </a:schemeClr>
                </a:solidFill>
              </a:rPr>
              <a:t>, </a:t>
            </a:r>
            <a:r>
              <a:rPr lang="en-US" b="1" dirty="0" err="1">
                <a:solidFill>
                  <a:schemeClr val="accent2">
                    <a:lumMod val="75000"/>
                  </a:schemeClr>
                </a:solidFill>
              </a:rPr>
              <a:t>mo</a:t>
            </a:r>
            <a:r>
              <a:rPr lang="en-US" b="1" dirty="0">
                <a:solidFill>
                  <a:schemeClr val="accent2">
                    <a:lumMod val="75000"/>
                  </a:schemeClr>
                </a:solidFill>
              </a:rPr>
              <a:t> </a:t>
            </a:r>
            <a:r>
              <a:rPr lang="en-US" b="1" dirty="0" err="1">
                <a:solidFill>
                  <a:schemeClr val="accent2">
                    <a:lumMod val="75000"/>
                  </a:schemeClr>
                </a:solidFill>
              </a:rPr>
              <a:t>hoto</a:t>
            </a:r>
            <a:r>
              <a:rPr lang="en-US" b="1" dirty="0">
                <a:solidFill>
                  <a:schemeClr val="accent2">
                    <a:lumMod val="75000"/>
                  </a:schemeClr>
                </a:solidFill>
              </a:rPr>
              <a:t> ‘</a:t>
            </a:r>
            <a:r>
              <a:rPr lang="en-US" b="1" dirty="0" err="1">
                <a:solidFill>
                  <a:schemeClr val="accent2">
                    <a:lumMod val="75000"/>
                  </a:schemeClr>
                </a:solidFill>
              </a:rPr>
              <a:t>ulungaangá</a:t>
            </a:r>
            <a:endParaRPr lang="en-US" b="1" dirty="0">
              <a:solidFill>
                <a:schemeClr val="accent2">
                  <a:lumMod val="75000"/>
                </a:schemeClr>
              </a:solidFill>
            </a:endParaRPr>
          </a:p>
          <a:p>
            <a:pPr lvl="1"/>
            <a:r>
              <a:rPr lang="en-US" b="1" dirty="0">
                <a:solidFill>
                  <a:schemeClr val="accent2">
                    <a:lumMod val="75000"/>
                  </a:schemeClr>
                </a:solidFill>
              </a:rPr>
              <a:t>Anga ‘</a:t>
            </a:r>
            <a:r>
              <a:rPr lang="en-US" b="1" dirty="0" err="1">
                <a:solidFill>
                  <a:schemeClr val="accent2">
                    <a:lumMod val="75000"/>
                  </a:schemeClr>
                </a:solidFill>
              </a:rPr>
              <a:t>ete</a:t>
            </a:r>
            <a:r>
              <a:rPr lang="en-US" b="1" dirty="0">
                <a:solidFill>
                  <a:schemeClr val="accent2">
                    <a:lumMod val="75000"/>
                  </a:schemeClr>
                </a:solidFill>
              </a:rPr>
              <a:t> </a:t>
            </a:r>
            <a:r>
              <a:rPr lang="en-US" b="1" dirty="0" err="1">
                <a:solidFill>
                  <a:schemeClr val="accent2">
                    <a:lumMod val="75000"/>
                  </a:schemeClr>
                </a:solidFill>
              </a:rPr>
              <a:t>vakai</a:t>
            </a:r>
            <a:r>
              <a:rPr lang="en-US" b="1" dirty="0">
                <a:solidFill>
                  <a:schemeClr val="accent2">
                    <a:lumMod val="75000"/>
                  </a:schemeClr>
                </a:solidFill>
              </a:rPr>
              <a:t> </a:t>
            </a:r>
            <a:r>
              <a:rPr lang="en-US" b="1" dirty="0" err="1">
                <a:solidFill>
                  <a:schemeClr val="accent2">
                    <a:lumMod val="75000"/>
                  </a:schemeClr>
                </a:solidFill>
              </a:rPr>
              <a:t>kiate</a:t>
            </a:r>
            <a:r>
              <a:rPr lang="en-US" b="1" dirty="0">
                <a:solidFill>
                  <a:schemeClr val="accent2">
                    <a:lumMod val="75000"/>
                  </a:schemeClr>
                </a:solidFill>
              </a:rPr>
              <a:t> </a:t>
            </a:r>
            <a:r>
              <a:rPr lang="en-US" b="1" dirty="0" err="1">
                <a:solidFill>
                  <a:schemeClr val="accent2">
                    <a:lumMod val="75000"/>
                  </a:schemeClr>
                </a:solidFill>
              </a:rPr>
              <a:t>kita</a:t>
            </a:r>
            <a:r>
              <a:rPr lang="en-US" b="1" dirty="0">
                <a:solidFill>
                  <a:schemeClr val="accent2">
                    <a:lumMod val="75000"/>
                  </a:schemeClr>
                </a:solidFill>
              </a:rPr>
              <a:t> </a:t>
            </a:r>
            <a:r>
              <a:rPr lang="en-US" b="1" dirty="0" err="1">
                <a:solidFill>
                  <a:schemeClr val="accent2">
                    <a:lumMod val="75000"/>
                  </a:schemeClr>
                </a:solidFill>
              </a:rPr>
              <a:t>mo</a:t>
            </a:r>
            <a:r>
              <a:rPr lang="en-US" b="1" dirty="0">
                <a:solidFill>
                  <a:schemeClr val="accent2">
                    <a:lumMod val="75000"/>
                  </a:schemeClr>
                </a:solidFill>
              </a:rPr>
              <a:t> </a:t>
            </a:r>
            <a:r>
              <a:rPr lang="en-US" b="1" dirty="0" err="1">
                <a:solidFill>
                  <a:schemeClr val="accent2">
                    <a:lumMod val="75000"/>
                  </a:schemeClr>
                </a:solidFill>
              </a:rPr>
              <a:t>hoto</a:t>
            </a:r>
            <a:r>
              <a:rPr lang="en-US" b="1" dirty="0">
                <a:solidFill>
                  <a:schemeClr val="accent2">
                    <a:lumMod val="75000"/>
                  </a:schemeClr>
                </a:solidFill>
              </a:rPr>
              <a:t> </a:t>
            </a:r>
            <a:r>
              <a:rPr lang="en-US" b="1" dirty="0" err="1">
                <a:solidFill>
                  <a:schemeClr val="accent2">
                    <a:lumMod val="75000"/>
                  </a:schemeClr>
                </a:solidFill>
              </a:rPr>
              <a:t>vā</a:t>
            </a:r>
            <a:r>
              <a:rPr lang="en-US" b="1" dirty="0">
                <a:solidFill>
                  <a:schemeClr val="accent2">
                    <a:lumMod val="75000"/>
                  </a:schemeClr>
                </a:solidFill>
              </a:rPr>
              <a:t> </a:t>
            </a:r>
            <a:r>
              <a:rPr lang="en-US" b="1" dirty="0" err="1">
                <a:solidFill>
                  <a:schemeClr val="accent2">
                    <a:lumMod val="75000"/>
                  </a:schemeClr>
                </a:solidFill>
              </a:rPr>
              <a:t>mo</a:t>
            </a:r>
            <a:r>
              <a:rPr lang="en-US" b="1" dirty="0">
                <a:solidFill>
                  <a:schemeClr val="accent2">
                    <a:lumMod val="75000"/>
                  </a:schemeClr>
                </a:solidFill>
              </a:rPr>
              <a:t> e </a:t>
            </a:r>
            <a:r>
              <a:rPr lang="en-US" b="1" dirty="0" err="1">
                <a:solidFill>
                  <a:schemeClr val="accent2">
                    <a:lumMod val="75000"/>
                  </a:schemeClr>
                </a:solidFill>
              </a:rPr>
              <a:t>kakai</a:t>
            </a:r>
            <a:r>
              <a:rPr lang="en-US" b="1" dirty="0">
                <a:solidFill>
                  <a:schemeClr val="accent2">
                    <a:lumMod val="75000"/>
                  </a:schemeClr>
                </a:solidFill>
              </a:rPr>
              <a:t> </a:t>
            </a:r>
            <a:r>
              <a:rPr lang="en-US" b="1" dirty="0" err="1">
                <a:solidFill>
                  <a:schemeClr val="accent2">
                    <a:lumMod val="75000"/>
                  </a:schemeClr>
                </a:solidFill>
              </a:rPr>
              <a:t>kehé</a:t>
            </a:r>
            <a:endParaRPr lang="en-US" b="1" dirty="0">
              <a:solidFill>
                <a:schemeClr val="accent2">
                  <a:lumMod val="75000"/>
                </a:schemeClr>
              </a:solidFill>
            </a:endParaRPr>
          </a:p>
          <a:p>
            <a:pPr lvl="1"/>
            <a:r>
              <a:rPr lang="en-US" b="1" dirty="0">
                <a:solidFill>
                  <a:schemeClr val="accent2">
                    <a:lumMod val="75000"/>
                  </a:schemeClr>
                </a:solidFill>
              </a:rPr>
              <a:t>Anga ‘</a:t>
            </a:r>
            <a:r>
              <a:rPr lang="en-US" b="1" dirty="0" err="1">
                <a:solidFill>
                  <a:schemeClr val="accent2">
                    <a:lumMod val="75000"/>
                  </a:schemeClr>
                </a:solidFill>
              </a:rPr>
              <a:t>ete</a:t>
            </a:r>
            <a:r>
              <a:rPr lang="en-US" b="1" dirty="0">
                <a:solidFill>
                  <a:schemeClr val="accent2">
                    <a:lumMod val="75000"/>
                  </a:schemeClr>
                </a:solidFill>
              </a:rPr>
              <a:t> </a:t>
            </a:r>
            <a:r>
              <a:rPr lang="en-US" b="1" dirty="0" err="1">
                <a:solidFill>
                  <a:schemeClr val="accent2">
                    <a:lumMod val="75000"/>
                  </a:schemeClr>
                </a:solidFill>
              </a:rPr>
              <a:t>fe‘ao</a:t>
            </a:r>
            <a:r>
              <a:rPr lang="en-US" b="1" dirty="0">
                <a:solidFill>
                  <a:schemeClr val="accent2">
                    <a:lumMod val="75000"/>
                  </a:schemeClr>
                </a:solidFill>
              </a:rPr>
              <a:t> </a:t>
            </a:r>
            <a:r>
              <a:rPr lang="en-US" b="1" dirty="0" err="1">
                <a:solidFill>
                  <a:schemeClr val="accent2">
                    <a:lumMod val="75000"/>
                  </a:schemeClr>
                </a:solidFill>
              </a:rPr>
              <a:t>mo</a:t>
            </a:r>
            <a:r>
              <a:rPr lang="en-US" b="1" dirty="0">
                <a:solidFill>
                  <a:schemeClr val="accent2">
                    <a:lumMod val="75000"/>
                  </a:schemeClr>
                </a:solidFill>
              </a:rPr>
              <a:t>/ </a:t>
            </a:r>
            <a:r>
              <a:rPr lang="en-US" b="1" dirty="0" err="1">
                <a:solidFill>
                  <a:schemeClr val="accent2">
                    <a:lumMod val="75000"/>
                  </a:schemeClr>
                </a:solidFill>
              </a:rPr>
              <a:t>matatali</a:t>
            </a:r>
            <a:r>
              <a:rPr lang="en-US" b="1" dirty="0">
                <a:solidFill>
                  <a:schemeClr val="accent2">
                    <a:lumMod val="75000"/>
                  </a:schemeClr>
                </a:solidFill>
              </a:rPr>
              <a:t> ha </a:t>
            </a:r>
            <a:r>
              <a:rPr lang="en-US" b="1" dirty="0" err="1">
                <a:solidFill>
                  <a:schemeClr val="accent2">
                    <a:lumMod val="75000"/>
                  </a:schemeClr>
                </a:solidFill>
              </a:rPr>
              <a:t>ngaahi</a:t>
            </a:r>
            <a:r>
              <a:rPr lang="en-US" b="1" dirty="0">
                <a:solidFill>
                  <a:schemeClr val="accent2">
                    <a:lumMod val="75000"/>
                  </a:schemeClr>
                </a:solidFill>
              </a:rPr>
              <a:t> </a:t>
            </a:r>
            <a:r>
              <a:rPr lang="en-US" b="1" dirty="0" err="1">
                <a:solidFill>
                  <a:schemeClr val="accent2">
                    <a:lumMod val="75000"/>
                  </a:schemeClr>
                </a:solidFill>
              </a:rPr>
              <a:t>faingata‘a</a:t>
            </a:r>
            <a:r>
              <a:rPr lang="en-US" b="1" dirty="0">
                <a:solidFill>
                  <a:schemeClr val="accent2">
                    <a:lumMod val="75000"/>
                  </a:schemeClr>
                </a:solidFill>
              </a:rPr>
              <a:t> pea </a:t>
            </a:r>
            <a:r>
              <a:rPr lang="en-US" b="1" dirty="0" err="1">
                <a:solidFill>
                  <a:schemeClr val="accent2">
                    <a:lumMod val="75000"/>
                  </a:schemeClr>
                </a:solidFill>
              </a:rPr>
              <a:t>mo</a:t>
            </a:r>
            <a:r>
              <a:rPr lang="en-US" b="1" dirty="0">
                <a:solidFill>
                  <a:schemeClr val="accent2">
                    <a:lumMod val="75000"/>
                  </a:schemeClr>
                </a:solidFill>
              </a:rPr>
              <a:t> e </a:t>
            </a:r>
            <a:r>
              <a:rPr lang="en-US" b="1" dirty="0" err="1">
                <a:solidFill>
                  <a:schemeClr val="accent2">
                    <a:lumMod val="75000"/>
                  </a:schemeClr>
                </a:solidFill>
              </a:rPr>
              <a:t>ngaahi</a:t>
            </a:r>
            <a:r>
              <a:rPr lang="en-US" b="1" dirty="0">
                <a:solidFill>
                  <a:schemeClr val="accent2">
                    <a:lumMod val="75000"/>
                  </a:schemeClr>
                </a:solidFill>
              </a:rPr>
              <a:t> </a:t>
            </a:r>
            <a:r>
              <a:rPr lang="en-US" b="1" dirty="0" err="1">
                <a:solidFill>
                  <a:schemeClr val="accent2">
                    <a:lumMod val="75000"/>
                  </a:schemeClr>
                </a:solidFill>
              </a:rPr>
              <a:t>fili</a:t>
            </a:r>
            <a:r>
              <a:rPr lang="en-US" b="1" dirty="0">
                <a:solidFill>
                  <a:schemeClr val="accent2">
                    <a:lumMod val="75000"/>
                  </a:schemeClr>
                </a:solidFill>
              </a:rPr>
              <a:t> ‘</a:t>
            </a:r>
            <a:r>
              <a:rPr lang="en-US" b="1" dirty="0" err="1">
                <a:solidFill>
                  <a:schemeClr val="accent2">
                    <a:lumMod val="75000"/>
                  </a:schemeClr>
                </a:solidFill>
              </a:rPr>
              <a:t>oku</a:t>
            </a:r>
            <a:r>
              <a:rPr lang="en-US" b="1" dirty="0">
                <a:solidFill>
                  <a:schemeClr val="accent2">
                    <a:lumMod val="75000"/>
                  </a:schemeClr>
                </a:solidFill>
              </a:rPr>
              <a:t> </a:t>
            </a:r>
            <a:r>
              <a:rPr lang="en-US" b="1" dirty="0" err="1">
                <a:solidFill>
                  <a:schemeClr val="accent2">
                    <a:lumMod val="75000"/>
                  </a:schemeClr>
                </a:solidFill>
              </a:rPr>
              <a:t>te</a:t>
            </a:r>
            <a:r>
              <a:rPr lang="en-US" b="1" dirty="0">
                <a:solidFill>
                  <a:schemeClr val="accent2">
                    <a:lumMod val="75000"/>
                  </a:schemeClr>
                </a:solidFill>
              </a:rPr>
              <a:t> </a:t>
            </a:r>
            <a:r>
              <a:rPr lang="en-US" b="1" dirty="0" err="1">
                <a:solidFill>
                  <a:schemeClr val="accent2">
                    <a:lumMod val="75000"/>
                  </a:schemeClr>
                </a:solidFill>
              </a:rPr>
              <a:t>faí</a:t>
            </a:r>
            <a:endParaRPr lang="en-US" b="1" dirty="0">
              <a:solidFill>
                <a:schemeClr val="accent2">
                  <a:lumMod val="75000"/>
                </a:schemeClr>
              </a:solidFill>
            </a:endParaRPr>
          </a:p>
        </p:txBody>
      </p:sp>
      <p:pic>
        <p:nvPicPr>
          <p:cNvPr id="4" name="Picture 3" descr="unicef_logo">
            <a:extLst>
              <a:ext uri="{FF2B5EF4-FFF2-40B4-BE49-F238E27FC236}">
                <a16:creationId xmlns:a16="http://schemas.microsoft.com/office/drawing/2014/main" id="{5F5FC35A-1F37-452A-9F44-A058CB8EBF50}"/>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257973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CF488-1012-499B-BCA2-1E6329085057}"/>
              </a:ext>
            </a:extLst>
          </p:cNvPr>
          <p:cNvSpPr>
            <a:spLocks noGrp="1"/>
          </p:cNvSpPr>
          <p:nvPr>
            <p:ph type="title"/>
          </p:nvPr>
        </p:nvSpPr>
        <p:spPr>
          <a:xfrm>
            <a:off x="677333" y="609600"/>
            <a:ext cx="10597307" cy="1320800"/>
          </a:xfrm>
          <a:solidFill>
            <a:schemeClr val="accent2">
              <a:lumMod val="60000"/>
              <a:lumOff val="40000"/>
            </a:schemeClr>
          </a:solidFill>
        </p:spPr>
        <p:txBody>
          <a:bodyPr>
            <a:normAutofit/>
          </a:bodyPr>
          <a:lstStyle/>
          <a:p>
            <a:r>
              <a:rPr lang="en-US" dirty="0"/>
              <a:t>Ko e </a:t>
            </a:r>
            <a:r>
              <a:rPr lang="en-US" dirty="0" err="1"/>
              <a:t>mo‘ui</a:t>
            </a:r>
            <a:r>
              <a:rPr lang="en-US" dirty="0"/>
              <a:t> </a:t>
            </a:r>
            <a:r>
              <a:rPr lang="en-US" dirty="0" err="1"/>
              <a:t>lelei</a:t>
            </a:r>
            <a:r>
              <a:rPr lang="en-US" dirty="0"/>
              <a:t> e ‘</a:t>
            </a:r>
            <a:r>
              <a:rPr lang="en-US" dirty="0" err="1"/>
              <a:t>atamaí</a:t>
            </a:r>
            <a:r>
              <a:rPr lang="en-US" dirty="0"/>
              <a:t> </a:t>
            </a:r>
            <a:r>
              <a:rPr lang="en-US" dirty="0" err="1"/>
              <a:t>mo</a:t>
            </a:r>
            <a:r>
              <a:rPr lang="en-US" dirty="0"/>
              <a:t> e </a:t>
            </a:r>
            <a:r>
              <a:rPr lang="en-US" dirty="0" err="1"/>
              <a:t>lelei</a:t>
            </a:r>
            <a:r>
              <a:rPr lang="en-US" dirty="0"/>
              <a:t> </a:t>
            </a:r>
            <a:r>
              <a:rPr lang="en-US" dirty="0" err="1"/>
              <a:t>fakaelotó</a:t>
            </a:r>
            <a:endParaRPr lang="en-US" dirty="0"/>
          </a:p>
        </p:txBody>
      </p:sp>
      <p:sp>
        <p:nvSpPr>
          <p:cNvPr id="3" name="Content Placeholder 2">
            <a:extLst>
              <a:ext uri="{FF2B5EF4-FFF2-40B4-BE49-F238E27FC236}">
                <a16:creationId xmlns:a16="http://schemas.microsoft.com/office/drawing/2014/main" id="{0B3EB83A-7CE0-46C5-8FC3-113605665342}"/>
              </a:ext>
            </a:extLst>
          </p:cNvPr>
          <p:cNvSpPr>
            <a:spLocks noGrp="1"/>
          </p:cNvSpPr>
          <p:nvPr>
            <p:ph idx="1"/>
          </p:nvPr>
        </p:nvSpPr>
        <p:spPr>
          <a:xfrm>
            <a:off x="677333" y="2160589"/>
            <a:ext cx="10597307" cy="3880773"/>
          </a:xfrm>
        </p:spPr>
        <p:txBody>
          <a:bodyPr vert="horz" lIns="91440" tIns="45720" rIns="91440" bIns="45720" rtlCol="0" anchor="t">
            <a:normAutofit fontScale="92500" lnSpcReduction="20000"/>
          </a:bodyPr>
          <a:lstStyle/>
          <a:p>
            <a:pPr lvl="0">
              <a:lnSpc>
                <a:spcPct val="120000"/>
              </a:lnSpc>
            </a:pPr>
            <a:r>
              <a:rPr lang="en-US" sz="2400" dirty="0">
                <a:solidFill>
                  <a:schemeClr val="accent2">
                    <a:lumMod val="75000"/>
                  </a:schemeClr>
                </a:solidFill>
              </a:rPr>
              <a:t>‘Oku </a:t>
            </a:r>
            <a:r>
              <a:rPr lang="en-US" sz="2400" dirty="0" err="1">
                <a:solidFill>
                  <a:schemeClr val="accent2">
                    <a:lumMod val="75000"/>
                  </a:schemeClr>
                </a:solidFill>
              </a:rPr>
              <a:t>mahu‘inga</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lelei</a:t>
            </a:r>
            <a:r>
              <a:rPr lang="en-US" sz="2400" dirty="0">
                <a:solidFill>
                  <a:schemeClr val="accent2">
                    <a:lumMod val="75000"/>
                  </a:schemeClr>
                </a:solidFill>
              </a:rPr>
              <a:t> e </a:t>
            </a:r>
            <a:r>
              <a:rPr lang="en-US" sz="2400" dirty="0" err="1">
                <a:solidFill>
                  <a:schemeClr val="accent2">
                    <a:lumMod val="75000"/>
                  </a:schemeClr>
                </a:solidFill>
              </a:rPr>
              <a:t>mo‘ui</a:t>
            </a:r>
            <a:r>
              <a:rPr lang="en-US" sz="2400" dirty="0">
                <a:solidFill>
                  <a:schemeClr val="accent2">
                    <a:lumMod val="75000"/>
                  </a:schemeClr>
                </a:solidFill>
              </a:rPr>
              <a:t> </a:t>
            </a:r>
            <a:r>
              <a:rPr lang="en-US" sz="2400" dirty="0" err="1">
                <a:solidFill>
                  <a:schemeClr val="accent2">
                    <a:lumMod val="75000"/>
                  </a:schemeClr>
                </a:solidFill>
              </a:rPr>
              <a:t>faka‘atamaí</a:t>
            </a:r>
            <a:r>
              <a:rPr lang="en-US" sz="2400" dirty="0">
                <a:solidFill>
                  <a:schemeClr val="accent2">
                    <a:lumMod val="75000"/>
                  </a:schemeClr>
                </a:solidFill>
              </a:rPr>
              <a:t> ‘</a:t>
            </a:r>
            <a:r>
              <a:rPr lang="en-US" sz="2400" dirty="0" err="1">
                <a:solidFill>
                  <a:schemeClr val="accent2">
                    <a:lumMod val="75000"/>
                  </a:schemeClr>
                </a:solidFill>
              </a:rPr>
              <a:t>i</a:t>
            </a:r>
            <a:r>
              <a:rPr lang="en-US" sz="2400" dirty="0">
                <a:solidFill>
                  <a:schemeClr val="accent2">
                    <a:lumMod val="75000"/>
                  </a:schemeClr>
                </a:solidFill>
              </a:rPr>
              <a:t> he </a:t>
            </a:r>
            <a:r>
              <a:rPr lang="en-US" sz="2400" dirty="0" err="1">
                <a:solidFill>
                  <a:schemeClr val="accent2">
                    <a:lumMod val="75000"/>
                  </a:schemeClr>
                </a:solidFill>
              </a:rPr>
              <a:t>vaa‘ihala</a:t>
            </a:r>
            <a:r>
              <a:rPr lang="en-US" sz="2400" dirty="0">
                <a:solidFill>
                  <a:schemeClr val="accent2">
                    <a:lumMod val="75000"/>
                  </a:schemeClr>
                </a:solidFill>
              </a:rPr>
              <a:t> </a:t>
            </a:r>
            <a:r>
              <a:rPr lang="en-US" sz="2400" dirty="0" err="1">
                <a:solidFill>
                  <a:schemeClr val="accent2">
                    <a:lumMod val="75000"/>
                  </a:schemeClr>
                </a:solidFill>
              </a:rPr>
              <a:t>kotoa</a:t>
            </a:r>
            <a:r>
              <a:rPr lang="en-US" sz="2400" dirty="0">
                <a:solidFill>
                  <a:schemeClr val="accent2">
                    <a:lumMod val="75000"/>
                  </a:schemeClr>
                </a:solidFill>
              </a:rPr>
              <a:t> pe ‘o e </a:t>
            </a:r>
            <a:r>
              <a:rPr lang="en-US" sz="2400" dirty="0" err="1">
                <a:solidFill>
                  <a:schemeClr val="accent2">
                    <a:lumMod val="75000"/>
                  </a:schemeClr>
                </a:solidFill>
              </a:rPr>
              <a:t>mo‘uí</a:t>
            </a:r>
            <a:r>
              <a:rPr lang="en-US" sz="2400" dirty="0">
                <a:solidFill>
                  <a:schemeClr val="accent2">
                    <a:lumMod val="75000"/>
                  </a:schemeClr>
                </a:solidFill>
              </a:rPr>
              <a:t>, </a:t>
            </a:r>
            <a:r>
              <a:rPr lang="en-US" sz="2400" dirty="0" err="1">
                <a:solidFill>
                  <a:schemeClr val="accent2">
                    <a:lumMod val="75000"/>
                  </a:schemeClr>
                </a:solidFill>
              </a:rPr>
              <a:t>mei</a:t>
            </a:r>
            <a:r>
              <a:rPr lang="en-US" sz="2400" dirty="0">
                <a:solidFill>
                  <a:schemeClr val="accent2">
                    <a:lumMod val="75000"/>
                  </a:schemeClr>
                </a:solidFill>
              </a:rPr>
              <a:t> he </a:t>
            </a:r>
            <a:r>
              <a:rPr lang="en-US" sz="2400" dirty="0" err="1">
                <a:solidFill>
                  <a:schemeClr val="accent2">
                    <a:lumMod val="75000"/>
                  </a:schemeClr>
                </a:solidFill>
              </a:rPr>
              <a:t>kei</a:t>
            </a:r>
            <a:r>
              <a:rPr lang="en-US" sz="2400" dirty="0">
                <a:solidFill>
                  <a:schemeClr val="accent2">
                    <a:lumMod val="75000"/>
                  </a:schemeClr>
                </a:solidFill>
              </a:rPr>
              <a:t> </a:t>
            </a:r>
            <a:r>
              <a:rPr lang="en-US" sz="2400" dirty="0" err="1">
                <a:solidFill>
                  <a:schemeClr val="accent2">
                    <a:lumMod val="75000"/>
                  </a:schemeClr>
                </a:solidFill>
              </a:rPr>
              <a:t>tamaiki</a:t>
            </a:r>
            <a:r>
              <a:rPr lang="en-US" sz="2400" dirty="0">
                <a:solidFill>
                  <a:schemeClr val="accent2">
                    <a:lumMod val="75000"/>
                  </a:schemeClr>
                </a:solidFill>
              </a:rPr>
              <a:t> ki he </a:t>
            </a:r>
            <a:r>
              <a:rPr lang="en-US" sz="2400" dirty="0" err="1">
                <a:solidFill>
                  <a:schemeClr val="accent2">
                    <a:lumMod val="75000"/>
                  </a:schemeClr>
                </a:solidFill>
              </a:rPr>
              <a:t>to‘utupu</a:t>
            </a:r>
            <a:r>
              <a:rPr lang="en-US" sz="2400" dirty="0">
                <a:solidFill>
                  <a:schemeClr val="accent2">
                    <a:lumMod val="75000"/>
                  </a:schemeClr>
                </a:solidFill>
              </a:rPr>
              <a:t> pea </a:t>
            </a:r>
            <a:r>
              <a:rPr lang="en-US" sz="2400" dirty="0" err="1">
                <a:solidFill>
                  <a:schemeClr val="accent2">
                    <a:lumMod val="75000"/>
                  </a:schemeClr>
                </a:solidFill>
              </a:rPr>
              <a:t>a‘u</a:t>
            </a:r>
            <a:r>
              <a:rPr lang="en-US" sz="2400" dirty="0">
                <a:solidFill>
                  <a:schemeClr val="accent2">
                    <a:lumMod val="75000"/>
                  </a:schemeClr>
                </a:solidFill>
              </a:rPr>
              <a:t> </a:t>
            </a:r>
            <a:r>
              <a:rPr lang="en-US" sz="2400" dirty="0" err="1">
                <a:solidFill>
                  <a:schemeClr val="accent2">
                    <a:lumMod val="75000"/>
                  </a:schemeClr>
                </a:solidFill>
              </a:rPr>
              <a:t>aipe</a:t>
            </a:r>
            <a:r>
              <a:rPr lang="en-US" sz="2400" dirty="0">
                <a:solidFill>
                  <a:schemeClr val="accent2">
                    <a:lumMod val="75000"/>
                  </a:schemeClr>
                </a:solidFill>
              </a:rPr>
              <a:t> ki </a:t>
            </a:r>
            <a:r>
              <a:rPr lang="en-US" sz="2400" dirty="0" err="1">
                <a:solidFill>
                  <a:schemeClr val="accent2">
                    <a:lumMod val="75000"/>
                  </a:schemeClr>
                </a:solidFill>
              </a:rPr>
              <a:t>he‘ete</a:t>
            </a:r>
            <a:r>
              <a:rPr lang="en-US" sz="2400" dirty="0">
                <a:solidFill>
                  <a:schemeClr val="accent2">
                    <a:lumMod val="75000"/>
                  </a:schemeClr>
                </a:solidFill>
              </a:rPr>
              <a:t> </a:t>
            </a:r>
            <a:r>
              <a:rPr lang="en-US" sz="2400" dirty="0" err="1">
                <a:solidFill>
                  <a:schemeClr val="accent2">
                    <a:lumMod val="75000"/>
                  </a:schemeClr>
                </a:solidFill>
              </a:rPr>
              <a:t>fu‘u</a:t>
            </a:r>
            <a:r>
              <a:rPr lang="en-US" sz="2400" dirty="0">
                <a:solidFill>
                  <a:schemeClr val="accent2">
                    <a:lumMod val="75000"/>
                  </a:schemeClr>
                </a:solidFill>
              </a:rPr>
              <a:t> </a:t>
            </a:r>
            <a:r>
              <a:rPr lang="en-US" sz="2400" dirty="0" err="1">
                <a:solidFill>
                  <a:schemeClr val="accent2">
                    <a:lumMod val="75000"/>
                  </a:schemeClr>
                </a:solidFill>
              </a:rPr>
              <a:t>tangata</a:t>
            </a:r>
            <a:r>
              <a:rPr lang="en-US" sz="2400" dirty="0">
                <a:solidFill>
                  <a:schemeClr val="accent2">
                    <a:lumMod val="75000"/>
                  </a:schemeClr>
                </a:solidFill>
              </a:rPr>
              <a:t> </a:t>
            </a:r>
            <a:r>
              <a:rPr lang="en-US" sz="2400" dirty="0" err="1">
                <a:solidFill>
                  <a:schemeClr val="accent2">
                    <a:lumMod val="75000"/>
                  </a:schemeClr>
                </a:solidFill>
              </a:rPr>
              <a:t>mo</a:t>
            </a:r>
            <a:r>
              <a:rPr lang="en-US" sz="2400" dirty="0">
                <a:solidFill>
                  <a:schemeClr val="accent2">
                    <a:lumMod val="75000"/>
                  </a:schemeClr>
                </a:solidFill>
              </a:rPr>
              <a:t> </a:t>
            </a:r>
            <a:r>
              <a:rPr lang="en-US" sz="2400" dirty="0" err="1">
                <a:solidFill>
                  <a:schemeClr val="accent2">
                    <a:lumMod val="75000"/>
                  </a:schemeClr>
                </a:solidFill>
              </a:rPr>
              <a:t>fefine</a:t>
            </a:r>
            <a:r>
              <a:rPr lang="en-US" sz="2400" dirty="0">
                <a:solidFill>
                  <a:schemeClr val="accent2">
                    <a:lumMod val="75000"/>
                  </a:schemeClr>
                </a:solidFill>
              </a:rPr>
              <a:t>.</a:t>
            </a:r>
          </a:p>
          <a:p>
            <a:pPr lvl="0">
              <a:lnSpc>
                <a:spcPct val="120000"/>
              </a:lnSpc>
            </a:pPr>
            <a:r>
              <a:rPr lang="en-US" sz="2400" dirty="0">
                <a:solidFill>
                  <a:schemeClr val="accent2">
                    <a:lumMod val="75000"/>
                  </a:schemeClr>
                </a:solidFill>
              </a:rPr>
              <a:t>‘Oku </a:t>
            </a:r>
            <a:r>
              <a:rPr lang="en-US" sz="2400" dirty="0" err="1">
                <a:solidFill>
                  <a:schemeClr val="accent2">
                    <a:lumMod val="75000"/>
                  </a:schemeClr>
                </a:solidFill>
              </a:rPr>
              <a:t>uesia</a:t>
            </a:r>
            <a:r>
              <a:rPr lang="en-US" sz="2400" dirty="0">
                <a:solidFill>
                  <a:schemeClr val="accent2">
                    <a:lumMod val="75000"/>
                  </a:schemeClr>
                </a:solidFill>
              </a:rPr>
              <a:t> ‘a e </a:t>
            </a:r>
            <a:r>
              <a:rPr lang="en-US" sz="2400" dirty="0" err="1">
                <a:solidFill>
                  <a:schemeClr val="accent2">
                    <a:lumMod val="75000"/>
                  </a:schemeClr>
                </a:solidFill>
              </a:rPr>
              <a:t>mo‘ui</a:t>
            </a:r>
            <a:r>
              <a:rPr lang="en-US" sz="2400" dirty="0">
                <a:solidFill>
                  <a:schemeClr val="accent2">
                    <a:lumMod val="75000"/>
                  </a:schemeClr>
                </a:solidFill>
              </a:rPr>
              <a:t> </a:t>
            </a:r>
            <a:r>
              <a:rPr lang="en-US" sz="2400" dirty="0" err="1">
                <a:solidFill>
                  <a:schemeClr val="accent2">
                    <a:lumMod val="75000"/>
                  </a:schemeClr>
                </a:solidFill>
              </a:rPr>
              <a:t>lelei</a:t>
            </a:r>
            <a:r>
              <a:rPr lang="en-US" sz="2400" dirty="0">
                <a:solidFill>
                  <a:schemeClr val="accent2">
                    <a:lumMod val="75000"/>
                  </a:schemeClr>
                </a:solidFill>
              </a:rPr>
              <a:t> </a:t>
            </a:r>
            <a:r>
              <a:rPr lang="en-US" sz="2400" dirty="0" err="1">
                <a:solidFill>
                  <a:schemeClr val="accent2">
                    <a:lumMod val="75000"/>
                  </a:schemeClr>
                </a:solidFill>
              </a:rPr>
              <a:t>koeni</a:t>
            </a:r>
            <a:r>
              <a:rPr lang="en-US" sz="2400" dirty="0">
                <a:solidFill>
                  <a:schemeClr val="accent2">
                    <a:lumMod val="75000"/>
                  </a:schemeClr>
                </a:solidFill>
              </a:rPr>
              <a:t> ‘e he:</a:t>
            </a:r>
            <a:endParaRPr lang="en-US" sz="2400" dirty="0">
              <a:solidFill>
                <a:schemeClr val="accent2">
                  <a:lumMod val="75000"/>
                </a:schemeClr>
              </a:solidFill>
              <a:cs typeface="Calibri"/>
            </a:endParaRPr>
          </a:p>
          <a:p>
            <a:pPr lvl="1">
              <a:lnSpc>
                <a:spcPct val="120000"/>
              </a:lnSpc>
            </a:pPr>
            <a:r>
              <a:rPr lang="en-US" sz="2000" dirty="0" err="1">
                <a:solidFill>
                  <a:schemeClr val="accent2">
                    <a:lumMod val="75000"/>
                  </a:schemeClr>
                </a:solidFill>
              </a:rPr>
              <a:t>Ngaahi</a:t>
            </a:r>
            <a:r>
              <a:rPr lang="en-US" sz="2000" dirty="0">
                <a:solidFill>
                  <a:schemeClr val="accent2">
                    <a:lumMod val="75000"/>
                  </a:schemeClr>
                </a:solidFill>
              </a:rPr>
              <a:t> </a:t>
            </a:r>
            <a:r>
              <a:rPr lang="en-US" sz="2000" dirty="0" err="1">
                <a:solidFill>
                  <a:schemeClr val="accent2">
                    <a:lumMod val="75000"/>
                  </a:schemeClr>
                </a:solidFill>
              </a:rPr>
              <a:t>me‘a</a:t>
            </a:r>
            <a:r>
              <a:rPr lang="en-US" sz="2000" dirty="0">
                <a:solidFill>
                  <a:schemeClr val="accent2">
                    <a:lumMod val="75000"/>
                  </a:schemeClr>
                </a:solidFill>
              </a:rPr>
              <a:t> </a:t>
            </a:r>
            <a:r>
              <a:rPr lang="en-US" sz="2000" dirty="0" err="1">
                <a:solidFill>
                  <a:schemeClr val="accent2">
                    <a:lumMod val="75000"/>
                  </a:schemeClr>
                </a:solidFill>
              </a:rPr>
              <a:t>fekau‘aki</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hoto</a:t>
            </a:r>
            <a:r>
              <a:rPr lang="en-US" sz="2000" dirty="0">
                <a:solidFill>
                  <a:schemeClr val="accent2">
                    <a:lumMod val="75000"/>
                  </a:schemeClr>
                </a:solidFill>
              </a:rPr>
              <a:t> </a:t>
            </a:r>
            <a:r>
              <a:rPr lang="en-US" sz="2000" dirty="0" err="1">
                <a:solidFill>
                  <a:schemeClr val="accent2">
                    <a:lumMod val="75000"/>
                  </a:schemeClr>
                </a:solidFill>
              </a:rPr>
              <a:t>fa‘unga</a:t>
            </a:r>
            <a:r>
              <a:rPr lang="en-US" sz="2000" dirty="0">
                <a:solidFill>
                  <a:schemeClr val="accent2">
                    <a:lumMod val="75000"/>
                  </a:schemeClr>
                </a:solidFill>
              </a:rPr>
              <a:t> </a:t>
            </a:r>
            <a:r>
              <a:rPr lang="en-US" sz="2000" dirty="0" err="1">
                <a:solidFill>
                  <a:schemeClr val="accent2">
                    <a:lumMod val="75000"/>
                  </a:schemeClr>
                </a:solidFill>
              </a:rPr>
              <a:t>fakasinó</a:t>
            </a:r>
            <a:r>
              <a:rPr lang="en-US" sz="2000" dirty="0">
                <a:solidFill>
                  <a:schemeClr val="accent2">
                    <a:lumMod val="75000"/>
                  </a:schemeClr>
                </a:solidFill>
              </a:rPr>
              <a:t> (‘</a:t>
            </a:r>
            <a:r>
              <a:rPr lang="en-US" sz="2000" dirty="0" err="1">
                <a:solidFill>
                  <a:schemeClr val="accent2">
                    <a:lumMod val="75000"/>
                  </a:schemeClr>
                </a:solidFill>
              </a:rPr>
              <a:t>atamai</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hoto</a:t>
            </a:r>
            <a:r>
              <a:rPr lang="en-US" sz="2000" dirty="0">
                <a:solidFill>
                  <a:schemeClr val="accent2">
                    <a:lumMod val="75000"/>
                  </a:schemeClr>
                </a:solidFill>
              </a:rPr>
              <a:t> </a:t>
            </a:r>
            <a:r>
              <a:rPr lang="en-US" sz="2000" dirty="0" err="1">
                <a:solidFill>
                  <a:schemeClr val="accent2">
                    <a:lumMod val="75000"/>
                  </a:schemeClr>
                </a:solidFill>
              </a:rPr>
              <a:t>fa‘ungá</a:t>
            </a:r>
            <a:r>
              <a:rPr lang="en-US" sz="2000" dirty="0">
                <a:solidFill>
                  <a:schemeClr val="accent2">
                    <a:lumMod val="75000"/>
                  </a:schemeClr>
                </a:solidFill>
              </a:rPr>
              <a:t>) kau ai </a:t>
            </a:r>
            <a:r>
              <a:rPr lang="en-US" sz="2000" u="sng" dirty="0" err="1">
                <a:solidFill>
                  <a:schemeClr val="accent2">
                    <a:lumMod val="75000"/>
                  </a:schemeClr>
                </a:solidFill>
              </a:rPr>
              <a:t>mo</a:t>
            </a:r>
            <a:r>
              <a:rPr lang="en-US" sz="2000" u="sng" dirty="0">
                <a:solidFill>
                  <a:schemeClr val="accent2">
                    <a:lumMod val="75000"/>
                  </a:schemeClr>
                </a:solidFill>
              </a:rPr>
              <a:t> e </a:t>
            </a:r>
            <a:r>
              <a:rPr lang="en-US" sz="2000" u="sng" dirty="0" err="1">
                <a:solidFill>
                  <a:schemeClr val="accent2">
                    <a:lumMod val="75000"/>
                  </a:schemeClr>
                </a:solidFill>
              </a:rPr>
              <a:t>mo‘ui</a:t>
            </a:r>
            <a:r>
              <a:rPr lang="en-US" sz="2000" u="sng" dirty="0">
                <a:solidFill>
                  <a:schemeClr val="accent2">
                    <a:lumMod val="75000"/>
                  </a:schemeClr>
                </a:solidFill>
              </a:rPr>
              <a:t> e </a:t>
            </a:r>
            <a:r>
              <a:rPr lang="en-US" sz="2000" u="sng" dirty="0" err="1">
                <a:solidFill>
                  <a:schemeClr val="accent2">
                    <a:lumMod val="75000"/>
                  </a:schemeClr>
                </a:solidFill>
              </a:rPr>
              <a:t>sinó</a:t>
            </a:r>
            <a:endParaRPr lang="en-US" sz="2000" u="sng" dirty="0">
              <a:solidFill>
                <a:schemeClr val="accent2">
                  <a:lumMod val="75000"/>
                </a:schemeClr>
              </a:solidFill>
            </a:endParaRPr>
          </a:p>
          <a:p>
            <a:pPr lvl="1">
              <a:lnSpc>
                <a:spcPct val="120000"/>
              </a:lnSpc>
            </a:pPr>
            <a:r>
              <a:rPr lang="en-US" sz="2000" dirty="0" err="1">
                <a:solidFill>
                  <a:schemeClr val="accent2">
                    <a:lumMod val="75000"/>
                  </a:schemeClr>
                </a:solidFill>
              </a:rPr>
              <a:t>Hisitolia</a:t>
            </a:r>
            <a:r>
              <a:rPr lang="en-US" sz="2000" dirty="0">
                <a:solidFill>
                  <a:schemeClr val="accent2">
                    <a:lumMod val="75000"/>
                  </a:schemeClr>
                </a:solidFill>
              </a:rPr>
              <a:t> </a:t>
            </a:r>
            <a:r>
              <a:rPr lang="en-US" sz="2000" dirty="0" err="1">
                <a:solidFill>
                  <a:schemeClr val="accent2">
                    <a:lumMod val="75000"/>
                  </a:schemeClr>
                </a:solidFill>
              </a:rPr>
              <a:t>faka-familí</a:t>
            </a:r>
            <a:r>
              <a:rPr lang="en-US" sz="2000" dirty="0">
                <a:solidFill>
                  <a:schemeClr val="accent2">
                    <a:lumMod val="75000"/>
                  </a:schemeClr>
                </a:solidFill>
              </a:rPr>
              <a:t> </a:t>
            </a:r>
            <a:r>
              <a:rPr lang="en-US" sz="2000" dirty="0" err="1">
                <a:solidFill>
                  <a:schemeClr val="accent2">
                    <a:lumMod val="75000"/>
                  </a:schemeClr>
                </a:solidFill>
              </a:rPr>
              <a:t>mo</a:t>
            </a:r>
            <a:r>
              <a:rPr lang="en-US" sz="2000" dirty="0">
                <a:solidFill>
                  <a:schemeClr val="accent2">
                    <a:lumMod val="75000"/>
                  </a:schemeClr>
                </a:solidFill>
              </a:rPr>
              <a:t> </a:t>
            </a:r>
            <a:r>
              <a:rPr lang="en-US" sz="2000" dirty="0" err="1">
                <a:solidFill>
                  <a:schemeClr val="accent2">
                    <a:lumMod val="75000"/>
                  </a:schemeClr>
                </a:solidFill>
              </a:rPr>
              <a:t>hoto</a:t>
            </a:r>
            <a:r>
              <a:rPr lang="en-US" sz="2000" dirty="0">
                <a:solidFill>
                  <a:schemeClr val="accent2">
                    <a:lumMod val="75000"/>
                  </a:schemeClr>
                </a:solidFill>
              </a:rPr>
              <a:t> </a:t>
            </a:r>
            <a:r>
              <a:rPr lang="en-US" sz="2000" dirty="0" err="1">
                <a:solidFill>
                  <a:schemeClr val="accent2">
                    <a:lumMod val="75000"/>
                  </a:schemeClr>
                </a:solidFill>
              </a:rPr>
              <a:t>ohi</a:t>
            </a:r>
            <a:r>
              <a:rPr lang="en-US" sz="2000" dirty="0">
                <a:solidFill>
                  <a:schemeClr val="accent2">
                    <a:lumMod val="75000"/>
                  </a:schemeClr>
                </a:solidFill>
              </a:rPr>
              <a:t> </a:t>
            </a:r>
            <a:r>
              <a:rPr lang="en-US" sz="2000" dirty="0" err="1">
                <a:solidFill>
                  <a:schemeClr val="accent2">
                    <a:lumMod val="75000"/>
                  </a:schemeClr>
                </a:solidFill>
              </a:rPr>
              <a:t>haké</a:t>
            </a:r>
            <a:endParaRPr lang="en-US" sz="2000" dirty="0">
              <a:solidFill>
                <a:schemeClr val="accent2">
                  <a:lumMod val="75000"/>
                </a:schemeClr>
              </a:solidFill>
            </a:endParaRPr>
          </a:p>
          <a:p>
            <a:pPr lvl="1">
              <a:lnSpc>
                <a:spcPct val="120000"/>
              </a:lnSpc>
            </a:pPr>
            <a:r>
              <a:rPr lang="en-US" sz="2000" b="1" dirty="0" err="1">
                <a:solidFill>
                  <a:schemeClr val="accent2">
                    <a:lumMod val="75000"/>
                  </a:schemeClr>
                </a:solidFill>
              </a:rPr>
              <a:t>Ngaahi</a:t>
            </a:r>
            <a:r>
              <a:rPr lang="en-US" sz="2000" b="1" dirty="0">
                <a:solidFill>
                  <a:schemeClr val="accent2">
                    <a:lumMod val="75000"/>
                  </a:schemeClr>
                </a:solidFill>
              </a:rPr>
              <a:t> </a:t>
            </a:r>
            <a:r>
              <a:rPr lang="en-US" sz="2000" b="1" dirty="0" err="1">
                <a:solidFill>
                  <a:schemeClr val="accent2">
                    <a:lumMod val="75000"/>
                  </a:schemeClr>
                </a:solidFill>
              </a:rPr>
              <a:t>me‘a</a:t>
            </a:r>
            <a:r>
              <a:rPr lang="en-US" sz="2000" b="1" dirty="0">
                <a:solidFill>
                  <a:schemeClr val="accent2">
                    <a:lumMod val="75000"/>
                  </a:schemeClr>
                </a:solidFill>
              </a:rPr>
              <a:t> </a:t>
            </a:r>
            <a:r>
              <a:rPr lang="en-US" sz="2000" b="1" dirty="0" err="1">
                <a:solidFill>
                  <a:schemeClr val="accent2">
                    <a:lumMod val="75000"/>
                  </a:schemeClr>
                </a:solidFill>
              </a:rPr>
              <a:t>faka-sōsiale</a:t>
            </a:r>
            <a:r>
              <a:rPr lang="en-US" sz="2000" b="1" dirty="0">
                <a:solidFill>
                  <a:schemeClr val="accent2">
                    <a:lumMod val="75000"/>
                  </a:schemeClr>
                </a:solidFill>
              </a:rPr>
              <a:t> </a:t>
            </a:r>
            <a:r>
              <a:rPr lang="en-US" sz="2000" b="1" dirty="0" err="1">
                <a:solidFill>
                  <a:schemeClr val="accent2">
                    <a:lumMod val="75000"/>
                  </a:schemeClr>
                </a:solidFill>
              </a:rPr>
              <a:t>mo</a:t>
            </a:r>
            <a:r>
              <a:rPr lang="en-US" sz="2000" b="1" dirty="0">
                <a:solidFill>
                  <a:schemeClr val="accent2">
                    <a:lumMod val="75000"/>
                  </a:schemeClr>
                </a:solidFill>
              </a:rPr>
              <a:t> </a:t>
            </a:r>
            <a:r>
              <a:rPr lang="en-US" sz="2000" b="1" dirty="0" err="1">
                <a:solidFill>
                  <a:schemeClr val="accent2">
                    <a:lumMod val="75000"/>
                  </a:schemeClr>
                </a:solidFill>
              </a:rPr>
              <a:t>faka</a:t>
            </a:r>
            <a:r>
              <a:rPr lang="en-US" sz="2000" b="1" dirty="0">
                <a:solidFill>
                  <a:schemeClr val="accent2">
                    <a:lumMod val="75000"/>
                  </a:schemeClr>
                </a:solidFill>
              </a:rPr>
              <a:t>- ‘</a:t>
            </a:r>
            <a:r>
              <a:rPr lang="en-US" sz="2000" b="1" dirty="0" err="1">
                <a:solidFill>
                  <a:schemeClr val="accent2">
                    <a:lumMod val="75000"/>
                  </a:schemeClr>
                </a:solidFill>
              </a:rPr>
              <a:t>ātakai</a:t>
            </a:r>
            <a:r>
              <a:rPr lang="en-US" sz="2000" b="1" dirty="0">
                <a:solidFill>
                  <a:schemeClr val="accent2">
                    <a:lumMod val="75000"/>
                  </a:schemeClr>
                </a:solidFill>
              </a:rPr>
              <a:t> (</a:t>
            </a:r>
            <a:r>
              <a:rPr lang="en-US" sz="2000" b="1" dirty="0" err="1">
                <a:solidFill>
                  <a:schemeClr val="accent2">
                    <a:lumMod val="75000"/>
                  </a:schemeClr>
                </a:solidFill>
              </a:rPr>
              <a:t>ngaahi</a:t>
            </a:r>
            <a:r>
              <a:rPr lang="en-US" sz="2000" b="1" dirty="0">
                <a:solidFill>
                  <a:schemeClr val="accent2">
                    <a:lumMod val="75000"/>
                  </a:schemeClr>
                </a:solidFill>
              </a:rPr>
              <a:t> </a:t>
            </a:r>
            <a:r>
              <a:rPr lang="en-US" sz="2000" b="1" dirty="0" err="1">
                <a:solidFill>
                  <a:schemeClr val="accent2">
                    <a:lumMod val="75000"/>
                  </a:schemeClr>
                </a:solidFill>
              </a:rPr>
              <a:t>vā</a:t>
            </a:r>
            <a:r>
              <a:rPr lang="en-US" sz="2000" b="1" dirty="0">
                <a:solidFill>
                  <a:schemeClr val="accent2">
                    <a:lumMod val="75000"/>
                  </a:schemeClr>
                </a:solidFill>
              </a:rPr>
              <a:t>, pa‘anga/ </a:t>
            </a:r>
            <a:r>
              <a:rPr lang="en-US" sz="2000" b="1" dirty="0" err="1">
                <a:solidFill>
                  <a:schemeClr val="accent2">
                    <a:lumMod val="75000"/>
                  </a:schemeClr>
                </a:solidFill>
              </a:rPr>
              <a:t>me‘akai</a:t>
            </a:r>
            <a:r>
              <a:rPr lang="en-US" sz="2000" b="1" dirty="0">
                <a:solidFill>
                  <a:schemeClr val="accent2">
                    <a:lumMod val="75000"/>
                  </a:schemeClr>
                </a:solidFill>
              </a:rPr>
              <a:t>/ </a:t>
            </a:r>
            <a:r>
              <a:rPr lang="en-US" sz="2000" b="1" dirty="0" err="1">
                <a:solidFill>
                  <a:schemeClr val="accent2">
                    <a:lumMod val="75000"/>
                  </a:schemeClr>
                </a:solidFill>
              </a:rPr>
              <a:t>nofo‘anga</a:t>
            </a:r>
            <a:r>
              <a:rPr lang="en-US" sz="2000" b="1" dirty="0">
                <a:solidFill>
                  <a:schemeClr val="accent2">
                    <a:lumMod val="75000"/>
                  </a:schemeClr>
                </a:solidFill>
              </a:rPr>
              <a:t>, </a:t>
            </a:r>
            <a:r>
              <a:rPr lang="en-US" sz="2000" b="1" dirty="0" err="1">
                <a:solidFill>
                  <a:schemeClr val="accent2">
                    <a:lumMod val="75000"/>
                  </a:schemeClr>
                </a:solidFill>
              </a:rPr>
              <a:t>ngaahi</a:t>
            </a:r>
            <a:r>
              <a:rPr lang="en-US" sz="2000" b="1" dirty="0">
                <a:solidFill>
                  <a:schemeClr val="accent2">
                    <a:lumMod val="75000"/>
                  </a:schemeClr>
                </a:solidFill>
              </a:rPr>
              <a:t> </a:t>
            </a:r>
            <a:r>
              <a:rPr lang="en-US" sz="2000" b="1" dirty="0" err="1">
                <a:solidFill>
                  <a:schemeClr val="accent2">
                    <a:lumMod val="75000"/>
                  </a:schemeClr>
                </a:solidFill>
              </a:rPr>
              <a:t>fetu‘utaki</a:t>
            </a:r>
            <a:r>
              <a:rPr lang="en-US" sz="2000" b="1" dirty="0">
                <a:solidFill>
                  <a:schemeClr val="accent2">
                    <a:lumMod val="75000"/>
                  </a:schemeClr>
                </a:solidFill>
              </a:rPr>
              <a:t> </a:t>
            </a:r>
            <a:r>
              <a:rPr lang="en-US" sz="2000" b="1" dirty="0" err="1">
                <a:solidFill>
                  <a:schemeClr val="accent2">
                    <a:lumMod val="75000"/>
                  </a:schemeClr>
                </a:solidFill>
              </a:rPr>
              <a:t>faka</a:t>
            </a:r>
            <a:r>
              <a:rPr lang="en-US" sz="2000" b="1" dirty="0">
                <a:solidFill>
                  <a:schemeClr val="accent2">
                    <a:lumMod val="75000"/>
                  </a:schemeClr>
                </a:solidFill>
              </a:rPr>
              <a:t>- ‘</a:t>
            </a:r>
            <a:r>
              <a:rPr lang="en-US" sz="2000" b="1" dirty="0" err="1">
                <a:solidFill>
                  <a:schemeClr val="accent2">
                    <a:lumMod val="75000"/>
                  </a:schemeClr>
                </a:solidFill>
              </a:rPr>
              <a:t>initanetí</a:t>
            </a:r>
            <a:r>
              <a:rPr lang="en-US" sz="2000" b="1" dirty="0">
                <a:solidFill>
                  <a:schemeClr val="accent2">
                    <a:lumMod val="75000"/>
                  </a:schemeClr>
                </a:solidFill>
              </a:rPr>
              <a:t>, </a:t>
            </a:r>
            <a:r>
              <a:rPr lang="en-US" sz="2000" b="1" dirty="0" err="1">
                <a:solidFill>
                  <a:schemeClr val="accent2">
                    <a:lumMod val="75000"/>
                  </a:schemeClr>
                </a:solidFill>
              </a:rPr>
              <a:t>mohé</a:t>
            </a:r>
            <a:r>
              <a:rPr lang="en-US" sz="2000" b="1" dirty="0">
                <a:solidFill>
                  <a:schemeClr val="accent2">
                    <a:lumMod val="75000"/>
                  </a:schemeClr>
                </a:solidFill>
              </a:rPr>
              <a:t>, </a:t>
            </a:r>
            <a:r>
              <a:rPr lang="en-US" sz="2000" b="1" dirty="0" err="1">
                <a:solidFill>
                  <a:schemeClr val="accent2">
                    <a:lumMod val="75000"/>
                  </a:schemeClr>
                </a:solidFill>
              </a:rPr>
              <a:t>ngaahi</a:t>
            </a:r>
            <a:r>
              <a:rPr lang="en-US" sz="2000" b="1" dirty="0">
                <a:solidFill>
                  <a:schemeClr val="accent2">
                    <a:lumMod val="75000"/>
                  </a:schemeClr>
                </a:solidFill>
              </a:rPr>
              <a:t> </a:t>
            </a:r>
            <a:r>
              <a:rPr lang="en-US" sz="2000" b="1" dirty="0" err="1">
                <a:solidFill>
                  <a:schemeClr val="accent2">
                    <a:lumMod val="75000"/>
                  </a:schemeClr>
                </a:solidFill>
              </a:rPr>
              <a:t>feitu‘u</a:t>
            </a:r>
            <a:r>
              <a:rPr lang="en-US" sz="2000" b="1" dirty="0">
                <a:solidFill>
                  <a:schemeClr val="accent2">
                    <a:lumMod val="75000"/>
                  </a:schemeClr>
                </a:solidFill>
              </a:rPr>
              <a:t> ‘</a:t>
            </a:r>
            <a:r>
              <a:rPr lang="en-US" sz="2000" b="1" dirty="0" err="1">
                <a:solidFill>
                  <a:schemeClr val="accent2">
                    <a:lumMod val="75000"/>
                  </a:schemeClr>
                </a:solidFill>
              </a:rPr>
              <a:t>okú</a:t>
            </a:r>
            <a:r>
              <a:rPr lang="en-US" sz="2000" b="1" dirty="0">
                <a:solidFill>
                  <a:schemeClr val="accent2">
                    <a:lumMod val="75000"/>
                  </a:schemeClr>
                </a:solidFill>
              </a:rPr>
              <a:t> </a:t>
            </a:r>
            <a:r>
              <a:rPr lang="en-US" sz="2000" b="1" dirty="0" err="1">
                <a:solidFill>
                  <a:schemeClr val="accent2">
                    <a:lumMod val="75000"/>
                  </a:schemeClr>
                </a:solidFill>
              </a:rPr>
              <a:t>ke</a:t>
            </a:r>
            <a:r>
              <a:rPr lang="en-US" sz="2000" b="1" dirty="0">
                <a:solidFill>
                  <a:schemeClr val="accent2">
                    <a:lumMod val="75000"/>
                  </a:schemeClr>
                </a:solidFill>
              </a:rPr>
              <a:t> </a:t>
            </a:r>
            <a:r>
              <a:rPr lang="en-US" sz="2000" b="1" dirty="0" err="1">
                <a:solidFill>
                  <a:schemeClr val="accent2">
                    <a:lumMod val="75000"/>
                  </a:schemeClr>
                </a:solidFill>
              </a:rPr>
              <a:t>ako</a:t>
            </a:r>
            <a:r>
              <a:rPr lang="en-US" sz="2000" b="1" dirty="0">
                <a:solidFill>
                  <a:schemeClr val="accent2">
                    <a:lumMod val="75000"/>
                  </a:schemeClr>
                </a:solidFill>
              </a:rPr>
              <a:t> </a:t>
            </a:r>
            <a:r>
              <a:rPr lang="en-US" sz="2000" b="1" dirty="0" err="1">
                <a:solidFill>
                  <a:schemeClr val="accent2">
                    <a:lumMod val="75000"/>
                  </a:schemeClr>
                </a:solidFill>
              </a:rPr>
              <a:t>mo</a:t>
            </a:r>
            <a:r>
              <a:rPr lang="en-US" sz="2000" b="1" dirty="0">
                <a:solidFill>
                  <a:schemeClr val="accent2">
                    <a:lumMod val="75000"/>
                  </a:schemeClr>
                </a:solidFill>
              </a:rPr>
              <a:t> </a:t>
            </a:r>
            <a:r>
              <a:rPr lang="en-US" sz="2000" b="1" dirty="0" err="1">
                <a:solidFill>
                  <a:schemeClr val="accent2">
                    <a:lumMod val="75000"/>
                  </a:schemeClr>
                </a:solidFill>
              </a:rPr>
              <a:t>ngāue</a:t>
            </a:r>
            <a:r>
              <a:rPr lang="en-US" sz="2000" b="1" dirty="0">
                <a:solidFill>
                  <a:schemeClr val="accent2">
                    <a:lumMod val="75000"/>
                  </a:schemeClr>
                </a:solidFill>
              </a:rPr>
              <a:t> </a:t>
            </a:r>
            <a:r>
              <a:rPr lang="en-US" sz="2000" b="1" dirty="0" err="1">
                <a:solidFill>
                  <a:schemeClr val="accent2">
                    <a:lumMod val="75000"/>
                  </a:schemeClr>
                </a:solidFill>
              </a:rPr>
              <a:t>aí</a:t>
            </a:r>
            <a:r>
              <a:rPr lang="en-US" sz="2000" b="1" dirty="0">
                <a:solidFill>
                  <a:schemeClr val="accent2">
                    <a:lumMod val="75000"/>
                  </a:schemeClr>
                </a:solidFill>
              </a:rPr>
              <a:t>, </a:t>
            </a:r>
            <a:r>
              <a:rPr lang="en-US" sz="2000" b="1" dirty="0" err="1">
                <a:solidFill>
                  <a:schemeClr val="accent2">
                    <a:lumMod val="75000"/>
                  </a:schemeClr>
                </a:solidFill>
              </a:rPr>
              <a:t>ngaahi</a:t>
            </a:r>
            <a:r>
              <a:rPr lang="en-US" sz="2000" b="1" dirty="0">
                <a:solidFill>
                  <a:schemeClr val="accent2">
                    <a:lumMod val="75000"/>
                  </a:schemeClr>
                </a:solidFill>
              </a:rPr>
              <a:t> </a:t>
            </a:r>
            <a:r>
              <a:rPr lang="en-US" sz="2000" b="1" dirty="0" err="1">
                <a:solidFill>
                  <a:schemeClr val="accent2">
                    <a:lumMod val="75000"/>
                  </a:schemeClr>
                </a:solidFill>
              </a:rPr>
              <a:t>a‘usia</a:t>
            </a:r>
            <a:r>
              <a:rPr lang="en-US" sz="2000" b="1" dirty="0">
                <a:solidFill>
                  <a:schemeClr val="accent2">
                    <a:lumMod val="75000"/>
                  </a:schemeClr>
                </a:solidFill>
              </a:rPr>
              <a:t> </a:t>
            </a:r>
            <a:r>
              <a:rPr lang="en-US" sz="2000" b="1" dirty="0" err="1">
                <a:solidFill>
                  <a:schemeClr val="accent2">
                    <a:lumMod val="75000"/>
                  </a:schemeClr>
                </a:solidFill>
              </a:rPr>
              <a:t>kehe</a:t>
            </a:r>
            <a:r>
              <a:rPr lang="en-US" sz="2000" b="1" dirty="0">
                <a:solidFill>
                  <a:schemeClr val="accent2">
                    <a:lumMod val="75000"/>
                  </a:schemeClr>
                </a:solidFill>
              </a:rPr>
              <a:t>, kau ai e </a:t>
            </a:r>
            <a:r>
              <a:rPr lang="en-US" sz="2000" b="1" dirty="0" err="1">
                <a:solidFill>
                  <a:schemeClr val="accent2">
                    <a:lumMod val="75000"/>
                  </a:schemeClr>
                </a:solidFill>
              </a:rPr>
              <a:t>fakamamahi</a:t>
            </a:r>
            <a:r>
              <a:rPr lang="en-US" sz="2000" b="1" dirty="0">
                <a:solidFill>
                  <a:schemeClr val="accent2">
                    <a:lumMod val="75000"/>
                  </a:schemeClr>
                </a:solidFill>
              </a:rPr>
              <a:t> </a:t>
            </a:r>
            <a:r>
              <a:rPr lang="en-US" sz="2000" b="1" dirty="0" err="1">
                <a:solidFill>
                  <a:schemeClr val="accent2">
                    <a:lumMod val="75000"/>
                  </a:schemeClr>
                </a:solidFill>
              </a:rPr>
              <a:t>mo</a:t>
            </a:r>
            <a:r>
              <a:rPr lang="en-US" sz="2000" b="1" dirty="0">
                <a:solidFill>
                  <a:schemeClr val="accent2">
                    <a:lumMod val="75000"/>
                  </a:schemeClr>
                </a:solidFill>
              </a:rPr>
              <a:t> e </a:t>
            </a:r>
            <a:r>
              <a:rPr lang="en-US" sz="2000" b="1" dirty="0" err="1">
                <a:solidFill>
                  <a:schemeClr val="accent2">
                    <a:lumMod val="75000"/>
                  </a:schemeClr>
                </a:solidFill>
              </a:rPr>
              <a:t>fakaehaua</a:t>
            </a:r>
            <a:r>
              <a:rPr lang="en-US" sz="2000" b="1" dirty="0">
                <a:solidFill>
                  <a:schemeClr val="accent2">
                    <a:lumMod val="75000"/>
                  </a:schemeClr>
                </a:solidFill>
              </a:rPr>
              <a:t>)</a:t>
            </a:r>
            <a:endParaRPr lang="en-US" sz="2400" b="1" dirty="0">
              <a:solidFill>
                <a:schemeClr val="accent2">
                  <a:lumMod val="75000"/>
                </a:schemeClr>
              </a:solidFill>
            </a:endParaRPr>
          </a:p>
          <a:p>
            <a:pPr>
              <a:lnSpc>
                <a:spcPct val="120000"/>
              </a:lnSpc>
            </a:pPr>
            <a:r>
              <a:rPr lang="en-US" sz="2300" b="1" i="1" dirty="0">
                <a:solidFill>
                  <a:schemeClr val="accent2">
                    <a:lumMod val="75000"/>
                  </a:schemeClr>
                </a:solidFill>
              </a:rPr>
              <a:t>Ko e </a:t>
            </a:r>
            <a:r>
              <a:rPr lang="en-US" sz="2300" b="1" i="1" dirty="0" err="1">
                <a:solidFill>
                  <a:schemeClr val="accent2">
                    <a:lumMod val="75000"/>
                  </a:schemeClr>
                </a:solidFill>
              </a:rPr>
              <a:t>mo‘ui</a:t>
            </a:r>
            <a:r>
              <a:rPr lang="en-US" sz="2300" b="1" i="1" dirty="0">
                <a:solidFill>
                  <a:schemeClr val="accent2">
                    <a:lumMod val="75000"/>
                  </a:schemeClr>
                </a:solidFill>
              </a:rPr>
              <a:t> </a:t>
            </a:r>
            <a:r>
              <a:rPr lang="en-US" sz="2300" b="1" i="1" dirty="0" err="1">
                <a:solidFill>
                  <a:schemeClr val="accent2">
                    <a:lumMod val="75000"/>
                  </a:schemeClr>
                </a:solidFill>
              </a:rPr>
              <a:t>lelei</a:t>
            </a:r>
            <a:r>
              <a:rPr lang="en-US" sz="2300" b="1" i="1" dirty="0">
                <a:solidFill>
                  <a:schemeClr val="accent2">
                    <a:lumMod val="75000"/>
                  </a:schemeClr>
                </a:solidFill>
              </a:rPr>
              <a:t> </a:t>
            </a:r>
            <a:r>
              <a:rPr lang="en-US" sz="2300" b="1" i="1" dirty="0" err="1">
                <a:solidFill>
                  <a:schemeClr val="accent2">
                    <a:lumMod val="75000"/>
                  </a:schemeClr>
                </a:solidFill>
              </a:rPr>
              <a:t>hotau</a:t>
            </a:r>
            <a:r>
              <a:rPr lang="en-US" sz="2300" b="1" i="1" dirty="0">
                <a:solidFill>
                  <a:schemeClr val="accent2">
                    <a:lumMod val="75000"/>
                  </a:schemeClr>
                </a:solidFill>
              </a:rPr>
              <a:t> ‘</a:t>
            </a:r>
            <a:r>
              <a:rPr lang="en-US" sz="2300" b="1" i="1" dirty="0" err="1">
                <a:solidFill>
                  <a:schemeClr val="accent2">
                    <a:lumMod val="75000"/>
                  </a:schemeClr>
                </a:solidFill>
              </a:rPr>
              <a:t>atamaí</a:t>
            </a:r>
            <a:r>
              <a:rPr lang="en-US" sz="2300" b="1" i="1" dirty="0">
                <a:solidFill>
                  <a:schemeClr val="accent2">
                    <a:lumMod val="75000"/>
                  </a:schemeClr>
                </a:solidFill>
              </a:rPr>
              <a:t> ‘</a:t>
            </a:r>
            <a:r>
              <a:rPr lang="en-US" sz="2300" b="1" i="1" dirty="0" err="1">
                <a:solidFill>
                  <a:schemeClr val="accent2">
                    <a:lumMod val="75000"/>
                  </a:schemeClr>
                </a:solidFill>
              </a:rPr>
              <a:t>oku</a:t>
            </a:r>
            <a:r>
              <a:rPr lang="en-US" sz="2300" b="1" i="1" dirty="0">
                <a:solidFill>
                  <a:schemeClr val="accent2">
                    <a:lumMod val="75000"/>
                  </a:schemeClr>
                </a:solidFill>
              </a:rPr>
              <a:t> ‘</a:t>
            </a:r>
            <a:r>
              <a:rPr lang="en-US" sz="2300" b="1" i="1" dirty="0" err="1">
                <a:solidFill>
                  <a:schemeClr val="accent2">
                    <a:lumMod val="75000"/>
                  </a:schemeClr>
                </a:solidFill>
              </a:rPr>
              <a:t>i</a:t>
            </a:r>
            <a:r>
              <a:rPr lang="en-US" sz="2300" b="1" i="1" dirty="0">
                <a:solidFill>
                  <a:schemeClr val="accent2">
                    <a:lumMod val="75000"/>
                  </a:schemeClr>
                </a:solidFill>
              </a:rPr>
              <a:t> ai ‘</a:t>
            </a:r>
            <a:r>
              <a:rPr lang="en-US" sz="2300" b="1" i="1" dirty="0" err="1">
                <a:solidFill>
                  <a:schemeClr val="accent2">
                    <a:lumMod val="75000"/>
                  </a:schemeClr>
                </a:solidFill>
              </a:rPr>
              <a:t>ene</a:t>
            </a:r>
            <a:r>
              <a:rPr lang="en-US" sz="2300" b="1" i="1" dirty="0">
                <a:solidFill>
                  <a:schemeClr val="accent2">
                    <a:lumMod val="75000"/>
                  </a:schemeClr>
                </a:solidFill>
              </a:rPr>
              <a:t> </a:t>
            </a:r>
            <a:r>
              <a:rPr lang="en-US" sz="2300" b="1" i="1" dirty="0" err="1">
                <a:solidFill>
                  <a:schemeClr val="accent2">
                    <a:lumMod val="75000"/>
                  </a:schemeClr>
                </a:solidFill>
              </a:rPr>
              <a:t>kaunga</a:t>
            </a:r>
            <a:r>
              <a:rPr lang="en-US" sz="2300" b="1" i="1" dirty="0">
                <a:solidFill>
                  <a:schemeClr val="accent2">
                    <a:lumMod val="75000"/>
                  </a:schemeClr>
                </a:solidFill>
              </a:rPr>
              <a:t> ki he </a:t>
            </a:r>
            <a:r>
              <a:rPr lang="en-US" sz="2300" b="1" i="1" dirty="0" err="1">
                <a:solidFill>
                  <a:schemeClr val="accent2">
                    <a:lumMod val="75000"/>
                  </a:schemeClr>
                </a:solidFill>
              </a:rPr>
              <a:t>me‘a</a:t>
            </a:r>
            <a:r>
              <a:rPr lang="en-US" sz="2300" b="1" i="1" dirty="0">
                <a:solidFill>
                  <a:schemeClr val="accent2">
                    <a:lumMod val="75000"/>
                  </a:schemeClr>
                </a:solidFill>
              </a:rPr>
              <a:t> </a:t>
            </a:r>
            <a:r>
              <a:rPr lang="en-US" sz="2300" b="1" i="1" dirty="0" err="1">
                <a:solidFill>
                  <a:schemeClr val="accent2">
                    <a:lumMod val="75000"/>
                  </a:schemeClr>
                </a:solidFill>
              </a:rPr>
              <a:t>kotoa</a:t>
            </a:r>
            <a:r>
              <a:rPr lang="en-US" sz="2300" b="1" i="1" dirty="0">
                <a:solidFill>
                  <a:schemeClr val="accent2">
                    <a:lumMod val="75000"/>
                  </a:schemeClr>
                </a:solidFill>
              </a:rPr>
              <a:t> </a:t>
            </a:r>
            <a:r>
              <a:rPr lang="en-US" sz="2300" b="1" i="1" dirty="0" err="1">
                <a:solidFill>
                  <a:schemeClr val="accent2">
                    <a:lumMod val="75000"/>
                  </a:schemeClr>
                </a:solidFill>
              </a:rPr>
              <a:t>pē</a:t>
            </a:r>
            <a:r>
              <a:rPr lang="en-US" sz="2300" b="1" i="1" dirty="0">
                <a:solidFill>
                  <a:schemeClr val="accent2">
                    <a:lumMod val="75000"/>
                  </a:schemeClr>
                </a:solidFill>
              </a:rPr>
              <a:t> ‘</a:t>
            </a:r>
            <a:r>
              <a:rPr lang="en-US" sz="2300" b="1" i="1" dirty="0" err="1">
                <a:solidFill>
                  <a:schemeClr val="accent2">
                    <a:lumMod val="75000"/>
                  </a:schemeClr>
                </a:solidFill>
              </a:rPr>
              <a:t>oku</a:t>
            </a:r>
            <a:r>
              <a:rPr lang="en-US" sz="2300" b="1" i="1" dirty="0">
                <a:solidFill>
                  <a:schemeClr val="accent2">
                    <a:lumMod val="75000"/>
                  </a:schemeClr>
                </a:solidFill>
              </a:rPr>
              <a:t> </a:t>
            </a:r>
            <a:r>
              <a:rPr lang="en-US" sz="2300" b="1" i="1" dirty="0" err="1">
                <a:solidFill>
                  <a:schemeClr val="accent2">
                    <a:lumMod val="75000"/>
                  </a:schemeClr>
                </a:solidFill>
              </a:rPr>
              <a:t>hoko</a:t>
            </a:r>
            <a:r>
              <a:rPr lang="en-US" sz="2300" b="1" i="1" dirty="0">
                <a:solidFill>
                  <a:schemeClr val="accent2">
                    <a:lumMod val="75000"/>
                  </a:schemeClr>
                </a:solidFill>
              </a:rPr>
              <a:t> ‘</a:t>
            </a:r>
            <a:r>
              <a:rPr lang="en-US" sz="2300" b="1" i="1" dirty="0" err="1">
                <a:solidFill>
                  <a:schemeClr val="accent2">
                    <a:lumMod val="75000"/>
                  </a:schemeClr>
                </a:solidFill>
              </a:rPr>
              <a:t>i</a:t>
            </a:r>
            <a:r>
              <a:rPr lang="en-US" sz="2300" b="1" i="1" dirty="0">
                <a:solidFill>
                  <a:schemeClr val="accent2">
                    <a:lumMod val="75000"/>
                  </a:schemeClr>
                </a:solidFill>
              </a:rPr>
              <a:t> </a:t>
            </a:r>
            <a:r>
              <a:rPr lang="en-US" sz="2300" b="1" i="1" dirty="0" err="1">
                <a:solidFill>
                  <a:schemeClr val="accent2">
                    <a:lumMod val="75000"/>
                  </a:schemeClr>
                </a:solidFill>
              </a:rPr>
              <a:t>he‘etau</a:t>
            </a:r>
            <a:r>
              <a:rPr lang="en-US" sz="2300" b="1" i="1" dirty="0">
                <a:solidFill>
                  <a:schemeClr val="accent2">
                    <a:lumMod val="75000"/>
                  </a:schemeClr>
                </a:solidFill>
              </a:rPr>
              <a:t> </a:t>
            </a:r>
            <a:r>
              <a:rPr lang="en-US" sz="2300" b="1" i="1" dirty="0" err="1">
                <a:solidFill>
                  <a:schemeClr val="accent2">
                    <a:lumMod val="75000"/>
                  </a:schemeClr>
                </a:solidFill>
              </a:rPr>
              <a:t>ngaahi</a:t>
            </a:r>
            <a:r>
              <a:rPr lang="en-US" sz="2300" b="1" i="1" dirty="0">
                <a:solidFill>
                  <a:schemeClr val="accent2">
                    <a:lumMod val="75000"/>
                  </a:schemeClr>
                </a:solidFill>
              </a:rPr>
              <a:t> </a:t>
            </a:r>
            <a:r>
              <a:rPr lang="en-US" sz="2300" b="1" i="1" dirty="0" err="1">
                <a:solidFill>
                  <a:schemeClr val="accent2">
                    <a:lumMod val="75000"/>
                  </a:schemeClr>
                </a:solidFill>
              </a:rPr>
              <a:t>mo‘uí</a:t>
            </a:r>
            <a:r>
              <a:rPr lang="en-US" sz="2300" b="1" i="1" dirty="0">
                <a:solidFill>
                  <a:schemeClr val="accent2">
                    <a:lumMod val="75000"/>
                  </a:schemeClr>
                </a:solidFill>
              </a:rPr>
              <a:t>.</a:t>
            </a:r>
            <a:endParaRPr lang="en-US" sz="2300" b="1" i="1" dirty="0">
              <a:solidFill>
                <a:schemeClr val="accent2">
                  <a:lumMod val="75000"/>
                </a:schemeClr>
              </a:solidFill>
              <a:cs typeface="Calibri"/>
            </a:endParaRPr>
          </a:p>
          <a:p>
            <a:pPr>
              <a:lnSpc>
                <a:spcPct val="120000"/>
              </a:lnSpc>
            </a:pPr>
            <a:endParaRPr lang="en-US" sz="2800" b="1" i="1" dirty="0"/>
          </a:p>
        </p:txBody>
      </p:sp>
      <p:pic>
        <p:nvPicPr>
          <p:cNvPr id="4" name="Picture 3" descr="unicef_logo">
            <a:extLst>
              <a:ext uri="{FF2B5EF4-FFF2-40B4-BE49-F238E27FC236}">
                <a16:creationId xmlns:a16="http://schemas.microsoft.com/office/drawing/2014/main" id="{846C5EFD-ADB5-4FF6-BF6D-16C6CA07CC95}"/>
              </a:ext>
            </a:extLst>
          </p:cNvPr>
          <p:cNvPicPr>
            <a:picLocks noChangeAspect="1" noChangeArrowheads="1"/>
          </p:cNvPicPr>
          <p:nvPr/>
        </p:nvPicPr>
        <p:blipFill>
          <a:blip r:embed="rId3"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126183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CFB3-569A-4439-AF6B-719515ABA7D1}"/>
              </a:ext>
            </a:extLst>
          </p:cNvPr>
          <p:cNvSpPr>
            <a:spLocks noGrp="1"/>
          </p:cNvSpPr>
          <p:nvPr>
            <p:ph type="title"/>
          </p:nvPr>
        </p:nvSpPr>
        <p:spPr>
          <a:xfrm>
            <a:off x="266329" y="365125"/>
            <a:ext cx="11540971" cy="1325563"/>
          </a:xfrm>
          <a:solidFill>
            <a:schemeClr val="accent2">
              <a:lumMod val="60000"/>
              <a:lumOff val="40000"/>
            </a:schemeClr>
          </a:solidFill>
        </p:spPr>
        <p:txBody>
          <a:bodyPr>
            <a:normAutofit/>
          </a:bodyPr>
          <a:lstStyle/>
          <a:p>
            <a:r>
              <a:rPr lang="en-US" dirty="0"/>
              <a:t>Ko </a:t>
            </a:r>
            <a:r>
              <a:rPr lang="en-US" dirty="0" err="1"/>
              <a:t>hono</a:t>
            </a:r>
            <a:r>
              <a:rPr lang="en-US" dirty="0"/>
              <a:t> </a:t>
            </a:r>
            <a:r>
              <a:rPr lang="en-US" dirty="0" err="1"/>
              <a:t>malu‘i</a:t>
            </a:r>
            <a:r>
              <a:rPr lang="en-US" dirty="0"/>
              <a:t> </a:t>
            </a:r>
            <a:r>
              <a:rPr lang="en-US" dirty="0" err="1"/>
              <a:t>mo</a:t>
            </a:r>
            <a:r>
              <a:rPr lang="en-US" dirty="0"/>
              <a:t> </a:t>
            </a:r>
            <a:r>
              <a:rPr lang="en-US" dirty="0" err="1"/>
              <a:t>fakamālohia</a:t>
            </a:r>
            <a:r>
              <a:rPr lang="en-US" dirty="0"/>
              <a:t> e </a:t>
            </a:r>
            <a:r>
              <a:rPr lang="en-US" dirty="0" err="1"/>
              <a:t>mo‘uilelei</a:t>
            </a:r>
            <a:r>
              <a:rPr lang="en-US" dirty="0"/>
              <a:t> e ‘</a:t>
            </a:r>
            <a:r>
              <a:rPr lang="en-US" dirty="0" err="1"/>
              <a:t>atamaí</a:t>
            </a:r>
            <a:endParaRPr lang="en-US" dirty="0"/>
          </a:p>
        </p:txBody>
      </p:sp>
      <p:sp>
        <p:nvSpPr>
          <p:cNvPr id="3" name="Content Placeholder 2">
            <a:extLst>
              <a:ext uri="{FF2B5EF4-FFF2-40B4-BE49-F238E27FC236}">
                <a16:creationId xmlns:a16="http://schemas.microsoft.com/office/drawing/2014/main" id="{6E9BD8B5-CF87-4021-8789-6E38040E4E87}"/>
              </a:ext>
            </a:extLst>
          </p:cNvPr>
          <p:cNvSpPr>
            <a:spLocks noGrp="1"/>
          </p:cNvSpPr>
          <p:nvPr>
            <p:ph idx="1"/>
          </p:nvPr>
        </p:nvSpPr>
        <p:spPr>
          <a:xfrm>
            <a:off x="266329" y="1896420"/>
            <a:ext cx="11540971" cy="4060496"/>
          </a:xfrm>
        </p:spPr>
        <p:txBody>
          <a:bodyPr vert="horz" lIns="91440" tIns="45720" rIns="91440" bIns="45720" rtlCol="0" anchor="t">
            <a:normAutofit fontScale="92500" lnSpcReduction="20000"/>
          </a:bodyPr>
          <a:lstStyle/>
          <a:p>
            <a:pPr>
              <a:lnSpc>
                <a:spcPct val="120000"/>
              </a:lnSpc>
            </a:pPr>
            <a:r>
              <a:rPr lang="en-US" dirty="0"/>
              <a:t> </a:t>
            </a:r>
            <a:r>
              <a:rPr lang="en-US" dirty="0">
                <a:solidFill>
                  <a:schemeClr val="accent2">
                    <a:lumMod val="75000"/>
                  </a:schemeClr>
                </a:solidFill>
              </a:rPr>
              <a:t>‘Oku toe </a:t>
            </a:r>
            <a:r>
              <a:rPr lang="en-US" dirty="0" err="1">
                <a:solidFill>
                  <a:schemeClr val="accent2">
                    <a:lumMod val="75000"/>
                  </a:schemeClr>
                </a:solidFill>
              </a:rPr>
              <a:t>mahino</a:t>
            </a:r>
            <a:r>
              <a:rPr lang="en-US" dirty="0">
                <a:solidFill>
                  <a:schemeClr val="accent2">
                    <a:lumMod val="75000"/>
                  </a:schemeClr>
                </a:solidFill>
              </a:rPr>
              <a:t> </a:t>
            </a:r>
            <a:r>
              <a:rPr lang="en-US" dirty="0" err="1">
                <a:solidFill>
                  <a:schemeClr val="accent2">
                    <a:lumMod val="75000"/>
                  </a:schemeClr>
                </a:solidFill>
              </a:rPr>
              <a:t>lahi</a:t>
            </a:r>
            <a:r>
              <a:rPr lang="en-US" dirty="0">
                <a:solidFill>
                  <a:schemeClr val="accent2">
                    <a:lumMod val="75000"/>
                  </a:schemeClr>
                </a:solidFill>
              </a:rPr>
              <a:t> </a:t>
            </a:r>
            <a:r>
              <a:rPr lang="en-US" dirty="0" err="1">
                <a:solidFill>
                  <a:schemeClr val="accent2">
                    <a:lumMod val="75000"/>
                  </a:schemeClr>
                </a:solidFill>
              </a:rPr>
              <a:t>ange</a:t>
            </a:r>
            <a:r>
              <a:rPr lang="en-US" dirty="0">
                <a:solidFill>
                  <a:schemeClr val="accent2">
                    <a:lumMod val="75000"/>
                  </a:schemeClr>
                </a:solidFill>
              </a:rPr>
              <a:t> </a:t>
            </a:r>
            <a:r>
              <a:rPr lang="en-US" dirty="0" err="1">
                <a:solidFill>
                  <a:schemeClr val="accent2">
                    <a:lumMod val="75000"/>
                  </a:schemeClr>
                </a:solidFill>
              </a:rPr>
              <a:t>kiate</a:t>
            </a:r>
            <a:r>
              <a:rPr lang="en-US" dirty="0">
                <a:solidFill>
                  <a:schemeClr val="accent2">
                    <a:lumMod val="75000"/>
                  </a:schemeClr>
                </a:solidFill>
              </a:rPr>
              <a:t> </a:t>
            </a:r>
            <a:r>
              <a:rPr lang="en-US" dirty="0" err="1">
                <a:solidFill>
                  <a:schemeClr val="accent2">
                    <a:lumMod val="75000"/>
                  </a:schemeClr>
                </a:solidFill>
              </a:rPr>
              <a:t>kitautolu</a:t>
            </a:r>
            <a:r>
              <a:rPr lang="en-US" dirty="0">
                <a:solidFill>
                  <a:schemeClr val="accent2">
                    <a:lumMod val="75000"/>
                  </a:schemeClr>
                </a:solidFill>
              </a:rPr>
              <a:t> ‘a e </a:t>
            </a:r>
            <a:r>
              <a:rPr lang="en-US" dirty="0" err="1">
                <a:solidFill>
                  <a:schemeClr val="accent2">
                    <a:lumMod val="75000"/>
                  </a:schemeClr>
                </a:solidFill>
              </a:rPr>
              <a:t>mahu‘inga</a:t>
            </a:r>
            <a:r>
              <a:rPr lang="en-US" dirty="0">
                <a:solidFill>
                  <a:schemeClr val="accent2">
                    <a:lumMod val="75000"/>
                  </a:schemeClr>
                </a:solidFill>
              </a:rPr>
              <a:t> ‘o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endParaRPr lang="en-US" dirty="0">
              <a:solidFill>
                <a:schemeClr val="accent2">
                  <a:lumMod val="75000"/>
                </a:schemeClr>
              </a:solidFill>
            </a:endParaRPr>
          </a:p>
          <a:p>
            <a:pPr>
              <a:lnSpc>
                <a:spcPct val="120000"/>
              </a:lnSpc>
            </a:pPr>
            <a:r>
              <a:rPr lang="en-US" dirty="0"/>
              <a:t> </a:t>
            </a:r>
            <a:r>
              <a:rPr lang="en-US" dirty="0">
                <a:solidFill>
                  <a:schemeClr val="accent2">
                    <a:lumMod val="75000"/>
                  </a:schemeClr>
                </a:solidFill>
              </a:rPr>
              <a:t>‘A </a:t>
            </a:r>
            <a:r>
              <a:rPr lang="en-US" dirty="0" err="1">
                <a:solidFill>
                  <a:schemeClr val="accent2">
                    <a:lumMod val="75000"/>
                  </a:schemeClr>
                </a:solidFill>
              </a:rPr>
              <a:t>ia</a:t>
            </a:r>
            <a:r>
              <a:rPr lang="en-US" dirty="0">
                <a:solidFill>
                  <a:schemeClr val="accent2">
                    <a:lumMod val="75000"/>
                  </a:schemeClr>
                </a:solidFill>
              </a:rPr>
              <a:t> </a:t>
            </a:r>
            <a:r>
              <a:rPr lang="en-US" dirty="0" err="1">
                <a:solidFill>
                  <a:schemeClr val="accent2">
                    <a:lumMod val="75000"/>
                  </a:schemeClr>
                </a:solidFill>
              </a:rPr>
              <a:t>te</a:t>
            </a:r>
            <a:r>
              <a:rPr lang="en-US" dirty="0">
                <a:solidFill>
                  <a:schemeClr val="accent2">
                    <a:lumMod val="75000"/>
                  </a:schemeClr>
                </a:solidFill>
              </a:rPr>
              <a:t> tau lava </a:t>
            </a:r>
            <a:r>
              <a:rPr lang="en-US" dirty="0" err="1">
                <a:solidFill>
                  <a:schemeClr val="accent2">
                    <a:lumMod val="75000"/>
                  </a:schemeClr>
                </a:solidFill>
              </a:rPr>
              <a:t>fēfē</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malu‘i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fakamālohia</a:t>
            </a:r>
            <a:r>
              <a:rPr lang="en-US" dirty="0">
                <a:solidFill>
                  <a:schemeClr val="accent2">
                    <a:lumMod val="75000"/>
                  </a:schemeClr>
                </a:solidFill>
              </a:rPr>
              <a:t> 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a:t>
            </a:r>
            <a:r>
              <a:rPr lang="en-US" dirty="0" err="1">
                <a:solidFill>
                  <a:schemeClr val="accent2">
                    <a:lumMod val="75000"/>
                  </a:schemeClr>
                </a:solidFill>
              </a:rPr>
              <a:t>faka</a:t>
            </a:r>
            <a:r>
              <a:rPr lang="en-US" dirty="0">
                <a:solidFill>
                  <a:schemeClr val="accent2">
                    <a:lumMod val="75000"/>
                  </a:schemeClr>
                </a:solidFill>
              </a:rPr>
              <a:t>-‘</a:t>
            </a:r>
            <a:r>
              <a:rPr lang="en-US" dirty="0" err="1">
                <a:solidFill>
                  <a:schemeClr val="accent2">
                    <a:lumMod val="75000"/>
                  </a:schemeClr>
                </a:solidFill>
              </a:rPr>
              <a:t>atamai</a:t>
            </a:r>
            <a:r>
              <a:rPr lang="en-US" dirty="0">
                <a:solidFill>
                  <a:schemeClr val="accent2">
                    <a:lumMod val="75000"/>
                  </a:schemeClr>
                </a:solidFill>
              </a:rPr>
              <a:t> ‘</a:t>
            </a:r>
            <a:r>
              <a:rPr lang="en-US" dirty="0" err="1">
                <a:solidFill>
                  <a:schemeClr val="accent2">
                    <a:lumMod val="75000"/>
                  </a:schemeClr>
                </a:solidFill>
              </a:rPr>
              <a:t>etau</a:t>
            </a:r>
            <a:r>
              <a:rPr lang="en-US" dirty="0">
                <a:solidFill>
                  <a:schemeClr val="accent2">
                    <a:lumMod val="75000"/>
                  </a:schemeClr>
                </a:solidFill>
              </a:rPr>
              <a:t> </a:t>
            </a:r>
            <a:r>
              <a:rPr lang="en-US" dirty="0" err="1">
                <a:solidFill>
                  <a:schemeClr val="accent2">
                    <a:lumMod val="75000"/>
                  </a:schemeClr>
                </a:solidFill>
              </a:rPr>
              <a:t>fānauakó</a:t>
            </a:r>
            <a:r>
              <a:rPr lang="en-US" dirty="0">
                <a:solidFill>
                  <a:schemeClr val="accent2">
                    <a:lumMod val="75000"/>
                  </a:schemeClr>
                </a:solidFill>
              </a:rPr>
              <a:t>?</a:t>
            </a:r>
            <a:endParaRPr lang="en-US" dirty="0">
              <a:solidFill>
                <a:schemeClr val="accent2">
                  <a:lumMod val="75000"/>
                </a:schemeClr>
              </a:solidFill>
              <a:cs typeface="Calibri"/>
            </a:endParaRPr>
          </a:p>
          <a:p>
            <a:pPr>
              <a:lnSpc>
                <a:spcPct val="120000"/>
              </a:lnSpc>
            </a:pPr>
            <a:r>
              <a:rPr lang="en-US" dirty="0" err="1">
                <a:solidFill>
                  <a:schemeClr val="accent2">
                    <a:lumMod val="75000"/>
                  </a:schemeClr>
                </a:solidFill>
              </a:rPr>
              <a:t>Te</a:t>
            </a:r>
            <a:r>
              <a:rPr lang="en-US" dirty="0">
                <a:solidFill>
                  <a:schemeClr val="accent2">
                    <a:lumMod val="75000"/>
                  </a:schemeClr>
                </a:solidFill>
              </a:rPr>
              <a:t> tau lava ‘o </a:t>
            </a:r>
            <a:r>
              <a:rPr lang="en-US" dirty="0" err="1">
                <a:solidFill>
                  <a:schemeClr val="accent2">
                    <a:lumMod val="75000"/>
                  </a:schemeClr>
                </a:solidFill>
              </a:rPr>
              <a:t>malu‘i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fakamālohia</a:t>
            </a:r>
            <a:r>
              <a:rPr lang="en-US" dirty="0">
                <a:solidFill>
                  <a:schemeClr val="accent2">
                    <a:lumMod val="75000"/>
                  </a:schemeClr>
                </a:solidFill>
              </a:rPr>
              <a:t> e </a:t>
            </a:r>
            <a:r>
              <a:rPr lang="en-US" dirty="0" err="1">
                <a:solidFill>
                  <a:schemeClr val="accent2">
                    <a:lumMod val="75000"/>
                  </a:schemeClr>
                </a:solidFill>
              </a:rPr>
              <a:t>mo‘uilelei</a:t>
            </a:r>
            <a:r>
              <a:rPr lang="en-US" dirty="0">
                <a:solidFill>
                  <a:schemeClr val="accent2">
                    <a:lumMod val="75000"/>
                  </a:schemeClr>
                </a:solidFill>
              </a:rPr>
              <a:t> </a:t>
            </a:r>
            <a:r>
              <a:rPr lang="en-US" dirty="0" err="1">
                <a:solidFill>
                  <a:schemeClr val="accent2">
                    <a:lumMod val="75000"/>
                  </a:schemeClr>
                </a:solidFill>
              </a:rPr>
              <a:t>faka</a:t>
            </a:r>
            <a:r>
              <a:rPr lang="en-US" dirty="0">
                <a:solidFill>
                  <a:schemeClr val="accent2">
                    <a:lumMod val="75000"/>
                  </a:schemeClr>
                </a:solidFill>
              </a:rPr>
              <a:t>-‘</a:t>
            </a:r>
            <a:r>
              <a:rPr lang="en-US" dirty="0" err="1">
                <a:solidFill>
                  <a:schemeClr val="accent2">
                    <a:lumMod val="75000"/>
                  </a:schemeClr>
                </a:solidFill>
              </a:rPr>
              <a:t>atamai</a:t>
            </a:r>
            <a:r>
              <a:rPr lang="en-US" dirty="0">
                <a:solidFill>
                  <a:schemeClr val="accent2">
                    <a:lumMod val="75000"/>
                  </a:schemeClr>
                </a:solidFill>
              </a:rPr>
              <a:t> e </a:t>
            </a:r>
            <a:r>
              <a:rPr lang="en-US" dirty="0" err="1">
                <a:solidFill>
                  <a:schemeClr val="accent2">
                    <a:lumMod val="75000"/>
                  </a:schemeClr>
                </a:solidFill>
              </a:rPr>
              <a:t>fānauakó</a:t>
            </a:r>
            <a:r>
              <a:rPr lang="en-US" dirty="0">
                <a:solidFill>
                  <a:schemeClr val="accent2">
                    <a:lumMod val="75000"/>
                  </a:schemeClr>
                </a:solidFill>
              </a:rPr>
              <a:t> ‘</a:t>
            </a:r>
            <a:r>
              <a:rPr lang="en-US" dirty="0" err="1">
                <a:solidFill>
                  <a:schemeClr val="accent2">
                    <a:lumMod val="75000"/>
                  </a:schemeClr>
                </a:solidFill>
              </a:rPr>
              <a:t>i</a:t>
            </a:r>
            <a:r>
              <a:rPr lang="en-US" dirty="0">
                <a:solidFill>
                  <a:schemeClr val="accent2">
                    <a:lumMod val="75000"/>
                  </a:schemeClr>
                </a:solidFill>
              </a:rPr>
              <a:t> </a:t>
            </a:r>
            <a:r>
              <a:rPr lang="en-US" dirty="0" err="1">
                <a:solidFill>
                  <a:schemeClr val="accent2">
                    <a:lumMod val="75000"/>
                  </a:schemeClr>
                </a:solidFill>
              </a:rPr>
              <a:t>ha‘atau</a:t>
            </a:r>
            <a:r>
              <a:rPr lang="en-US" dirty="0">
                <a:solidFill>
                  <a:schemeClr val="accent2">
                    <a:lumMod val="75000"/>
                  </a:schemeClr>
                </a:solidFill>
              </a:rPr>
              <a:t> </a:t>
            </a:r>
            <a:r>
              <a:rPr lang="en-US" dirty="0" err="1">
                <a:solidFill>
                  <a:schemeClr val="accent2">
                    <a:lumMod val="75000"/>
                  </a:schemeClr>
                </a:solidFill>
              </a:rPr>
              <a:t>langahake</a:t>
            </a:r>
            <a:r>
              <a:rPr lang="en-US" dirty="0">
                <a:solidFill>
                  <a:schemeClr val="accent2">
                    <a:lumMod val="75000"/>
                  </a:schemeClr>
                </a:solidFill>
              </a:rPr>
              <a:t> ‘</a:t>
            </a:r>
            <a:r>
              <a:rPr lang="en-US" dirty="0" err="1">
                <a:solidFill>
                  <a:schemeClr val="accent2">
                    <a:lumMod val="75000"/>
                  </a:schemeClr>
                </a:solidFill>
              </a:rPr>
              <a:t>enau</a:t>
            </a:r>
            <a:r>
              <a:rPr lang="en-US" dirty="0">
                <a:solidFill>
                  <a:schemeClr val="accent2">
                    <a:lumMod val="75000"/>
                  </a:schemeClr>
                </a:solidFill>
              </a:rPr>
              <a:t> </a:t>
            </a:r>
            <a:r>
              <a:rPr lang="en-US" dirty="0" err="1">
                <a:solidFill>
                  <a:schemeClr val="accent2">
                    <a:lumMod val="75000"/>
                  </a:schemeClr>
                </a:solidFill>
              </a:rPr>
              <a:t>tu‘unga</a:t>
            </a:r>
            <a:r>
              <a:rPr lang="en-US" dirty="0">
                <a:solidFill>
                  <a:schemeClr val="accent2">
                    <a:lumMod val="75000"/>
                  </a:schemeClr>
                </a:solidFill>
              </a:rPr>
              <a:t> </a:t>
            </a:r>
            <a:r>
              <a:rPr lang="en-US" dirty="0" err="1">
                <a:solidFill>
                  <a:schemeClr val="accent2">
                    <a:lumMod val="75000"/>
                  </a:schemeClr>
                </a:solidFill>
              </a:rPr>
              <a:t>malava</a:t>
            </a:r>
            <a:r>
              <a:rPr lang="en-US" dirty="0">
                <a:solidFill>
                  <a:schemeClr val="accent2">
                    <a:lumMod val="75000"/>
                  </a:schemeClr>
                </a:solidFill>
              </a:rPr>
              <a:t> </a:t>
            </a:r>
            <a:r>
              <a:rPr lang="en-US" dirty="0" err="1">
                <a:solidFill>
                  <a:schemeClr val="accent2">
                    <a:lumMod val="75000"/>
                  </a:schemeClr>
                </a:solidFill>
              </a:rPr>
              <a:t>ke</a:t>
            </a:r>
            <a:r>
              <a:rPr lang="en-US" dirty="0">
                <a:solidFill>
                  <a:schemeClr val="accent2">
                    <a:lumMod val="75000"/>
                  </a:schemeClr>
                </a:solidFill>
              </a:rPr>
              <a:t> </a:t>
            </a:r>
            <a:r>
              <a:rPr lang="en-US" dirty="0" err="1">
                <a:solidFill>
                  <a:schemeClr val="accent2">
                    <a:lumMod val="75000"/>
                  </a:schemeClr>
                </a:solidFill>
              </a:rPr>
              <a:t>matu‘uaki</a:t>
            </a:r>
            <a:r>
              <a:rPr lang="en-US" dirty="0">
                <a:solidFill>
                  <a:schemeClr val="accent2">
                    <a:lumMod val="75000"/>
                  </a:schemeClr>
                </a:solidFill>
              </a:rPr>
              <a:t> e </a:t>
            </a:r>
            <a:r>
              <a:rPr lang="en-US" dirty="0" err="1">
                <a:solidFill>
                  <a:schemeClr val="accent2">
                    <a:lumMod val="75000"/>
                  </a:schemeClr>
                </a:solidFill>
              </a:rPr>
              <a:t>ngaahi</a:t>
            </a:r>
            <a:r>
              <a:rPr lang="en-US" dirty="0">
                <a:solidFill>
                  <a:schemeClr val="accent2">
                    <a:lumMod val="75000"/>
                  </a:schemeClr>
                </a:solidFill>
              </a:rPr>
              <a:t> </a:t>
            </a:r>
            <a:r>
              <a:rPr lang="en-US" dirty="0" err="1">
                <a:solidFill>
                  <a:schemeClr val="accent2">
                    <a:lumMod val="75000"/>
                  </a:schemeClr>
                </a:solidFill>
              </a:rPr>
              <a:t>faingata‘a</a:t>
            </a:r>
            <a:r>
              <a:rPr lang="en-US" dirty="0">
                <a:solidFill>
                  <a:schemeClr val="accent2">
                    <a:lumMod val="75000"/>
                  </a:schemeClr>
                </a:solidFill>
              </a:rPr>
              <a:t>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nau</a:t>
            </a:r>
            <a:r>
              <a:rPr lang="en-US" dirty="0">
                <a:solidFill>
                  <a:schemeClr val="accent2">
                    <a:lumMod val="75000"/>
                  </a:schemeClr>
                </a:solidFill>
              </a:rPr>
              <a:t> </a:t>
            </a:r>
            <a:r>
              <a:rPr lang="en-US" dirty="0" err="1">
                <a:solidFill>
                  <a:schemeClr val="accent2">
                    <a:lumMod val="75000"/>
                  </a:schemeClr>
                </a:solidFill>
              </a:rPr>
              <a:t>fekuki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iá</a:t>
            </a:r>
            <a:r>
              <a:rPr lang="en-US" dirty="0">
                <a:solidFill>
                  <a:schemeClr val="accent2">
                    <a:lumMod val="75000"/>
                  </a:schemeClr>
                </a:solidFill>
              </a:rPr>
              <a:t> (resilience).</a:t>
            </a:r>
            <a:endParaRPr lang="en-US" dirty="0">
              <a:solidFill>
                <a:schemeClr val="accent2">
                  <a:lumMod val="75000"/>
                </a:schemeClr>
              </a:solidFill>
              <a:cs typeface="Calibri"/>
            </a:endParaRPr>
          </a:p>
          <a:p>
            <a:pPr lvl="1">
              <a:lnSpc>
                <a:spcPct val="120000"/>
              </a:lnSpc>
            </a:pPr>
            <a:r>
              <a:rPr lang="en-US" dirty="0">
                <a:solidFill>
                  <a:schemeClr val="accent2">
                    <a:lumMod val="75000"/>
                  </a:schemeClr>
                </a:solidFill>
              </a:rPr>
              <a:t>Ko e resilience ko ‘</a:t>
            </a:r>
            <a:r>
              <a:rPr lang="en-US" dirty="0" err="1">
                <a:solidFill>
                  <a:schemeClr val="accent2">
                    <a:lumMod val="75000"/>
                  </a:schemeClr>
                </a:solidFill>
              </a:rPr>
              <a:t>etau</a:t>
            </a:r>
            <a:r>
              <a:rPr lang="en-US" dirty="0">
                <a:solidFill>
                  <a:schemeClr val="accent2">
                    <a:lumMod val="75000"/>
                  </a:schemeClr>
                </a:solidFill>
              </a:rPr>
              <a:t> </a:t>
            </a:r>
            <a:r>
              <a:rPr lang="en-US" dirty="0" err="1">
                <a:solidFill>
                  <a:schemeClr val="accent2">
                    <a:lumMod val="75000"/>
                  </a:schemeClr>
                </a:solidFill>
              </a:rPr>
              <a:t>malava</a:t>
            </a:r>
            <a:r>
              <a:rPr lang="en-US" dirty="0">
                <a:solidFill>
                  <a:schemeClr val="accent2">
                    <a:lumMod val="75000"/>
                  </a:schemeClr>
                </a:solidFill>
              </a:rPr>
              <a:t> </a:t>
            </a:r>
            <a:r>
              <a:rPr lang="en-US" dirty="0" err="1">
                <a:solidFill>
                  <a:schemeClr val="accent2">
                    <a:lumMod val="75000"/>
                  </a:schemeClr>
                </a:solidFill>
              </a:rPr>
              <a:t>faka‘atamai</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‘o </a:t>
            </a:r>
            <a:r>
              <a:rPr lang="en-US" dirty="0" err="1">
                <a:solidFill>
                  <a:schemeClr val="accent2">
                    <a:lumMod val="75000"/>
                  </a:schemeClr>
                </a:solidFill>
              </a:rPr>
              <a:t>matu‘uaki</a:t>
            </a:r>
            <a:r>
              <a:rPr lang="en-US" dirty="0">
                <a:solidFill>
                  <a:schemeClr val="accent2">
                    <a:lumMod val="75000"/>
                  </a:schemeClr>
                </a:solidFill>
              </a:rPr>
              <a:t> ha </a:t>
            </a:r>
            <a:r>
              <a:rPr lang="en-US" dirty="0" err="1">
                <a:solidFill>
                  <a:schemeClr val="accent2">
                    <a:lumMod val="75000"/>
                  </a:schemeClr>
                </a:solidFill>
              </a:rPr>
              <a:t>ngaahi</a:t>
            </a:r>
            <a:r>
              <a:rPr lang="en-US" dirty="0">
                <a:solidFill>
                  <a:schemeClr val="accent2">
                    <a:lumMod val="75000"/>
                  </a:schemeClr>
                </a:solidFill>
              </a:rPr>
              <a:t> pole ‘</a:t>
            </a:r>
            <a:r>
              <a:rPr lang="en-US" dirty="0" err="1">
                <a:solidFill>
                  <a:schemeClr val="accent2">
                    <a:lumMod val="75000"/>
                  </a:schemeClr>
                </a:solidFill>
              </a:rPr>
              <a:t>oku</a:t>
            </a:r>
            <a:r>
              <a:rPr lang="en-US" dirty="0">
                <a:solidFill>
                  <a:schemeClr val="accent2">
                    <a:lumMod val="75000"/>
                  </a:schemeClr>
                </a:solidFill>
              </a:rPr>
              <a:t> </a:t>
            </a:r>
            <a:r>
              <a:rPr lang="en-US" dirty="0" err="1">
                <a:solidFill>
                  <a:schemeClr val="accent2">
                    <a:lumMod val="75000"/>
                  </a:schemeClr>
                </a:solidFill>
              </a:rPr>
              <a:t>fetaulaki</a:t>
            </a:r>
            <a:r>
              <a:rPr lang="en-US" dirty="0">
                <a:solidFill>
                  <a:schemeClr val="accent2">
                    <a:lumMod val="75000"/>
                  </a:schemeClr>
                </a:solidFill>
              </a:rPr>
              <a:t> </a:t>
            </a:r>
            <a:r>
              <a:rPr lang="en-US" dirty="0" err="1">
                <a:solidFill>
                  <a:schemeClr val="accent2">
                    <a:lumMod val="75000"/>
                  </a:schemeClr>
                </a:solidFill>
              </a:rPr>
              <a:t>mo</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pea ko ‘</a:t>
            </a:r>
            <a:r>
              <a:rPr lang="en-US" dirty="0" err="1">
                <a:solidFill>
                  <a:schemeClr val="accent2">
                    <a:lumMod val="75000"/>
                  </a:schemeClr>
                </a:solidFill>
              </a:rPr>
              <a:t>etau</a:t>
            </a:r>
            <a:r>
              <a:rPr lang="en-US" dirty="0">
                <a:solidFill>
                  <a:schemeClr val="accent2">
                    <a:lumMod val="75000"/>
                  </a:schemeClr>
                </a:solidFill>
              </a:rPr>
              <a:t> </a:t>
            </a:r>
            <a:r>
              <a:rPr lang="en-US" dirty="0" err="1">
                <a:solidFill>
                  <a:schemeClr val="accent2">
                    <a:lumMod val="75000"/>
                  </a:schemeClr>
                </a:solidFill>
              </a:rPr>
              <a:t>malava</a:t>
            </a:r>
            <a:r>
              <a:rPr lang="en-US" dirty="0">
                <a:solidFill>
                  <a:schemeClr val="accent2">
                    <a:lumMod val="75000"/>
                  </a:schemeClr>
                </a:solidFill>
              </a:rPr>
              <a:t> </a:t>
            </a:r>
            <a:r>
              <a:rPr lang="en-US" dirty="0" err="1">
                <a:solidFill>
                  <a:schemeClr val="accent2">
                    <a:lumMod val="75000"/>
                  </a:schemeClr>
                </a:solidFill>
              </a:rPr>
              <a:t>ia</a:t>
            </a:r>
            <a:r>
              <a:rPr lang="en-US" dirty="0">
                <a:solidFill>
                  <a:schemeClr val="accent2">
                    <a:lumMod val="75000"/>
                  </a:schemeClr>
                </a:solidFill>
              </a:rPr>
              <a:t> ‘o </a:t>
            </a:r>
            <a:r>
              <a:rPr lang="en-US" dirty="0" err="1">
                <a:solidFill>
                  <a:schemeClr val="accent2">
                    <a:lumMod val="75000"/>
                  </a:schemeClr>
                </a:solidFill>
              </a:rPr>
              <a:t>hoko</a:t>
            </a:r>
            <a:r>
              <a:rPr lang="en-US" dirty="0">
                <a:solidFill>
                  <a:schemeClr val="accent2">
                    <a:lumMod val="75000"/>
                  </a:schemeClr>
                </a:solidFill>
              </a:rPr>
              <a:t> </a:t>
            </a:r>
            <a:r>
              <a:rPr lang="en-US" dirty="0" err="1">
                <a:solidFill>
                  <a:schemeClr val="accent2">
                    <a:lumMod val="75000"/>
                  </a:schemeClr>
                </a:solidFill>
              </a:rPr>
              <a:t>atu</a:t>
            </a:r>
            <a:r>
              <a:rPr lang="en-US" dirty="0">
                <a:solidFill>
                  <a:schemeClr val="accent2">
                    <a:lumMod val="75000"/>
                  </a:schemeClr>
                </a:solidFill>
              </a:rPr>
              <a:t> e </a:t>
            </a:r>
            <a:r>
              <a:rPr lang="en-US" dirty="0" err="1">
                <a:solidFill>
                  <a:schemeClr val="accent2">
                    <a:lumMod val="75000"/>
                  </a:schemeClr>
                </a:solidFill>
              </a:rPr>
              <a:t>mo‘uí</a:t>
            </a:r>
            <a:r>
              <a:rPr lang="en-US" dirty="0">
                <a:solidFill>
                  <a:schemeClr val="accent2">
                    <a:lumMod val="75000"/>
                  </a:schemeClr>
                </a:solidFill>
              </a:rPr>
              <a:t> </a:t>
            </a:r>
            <a:r>
              <a:rPr lang="en-US" dirty="0" err="1">
                <a:solidFill>
                  <a:schemeClr val="accent2">
                    <a:lumMod val="75000"/>
                  </a:schemeClr>
                </a:solidFill>
              </a:rPr>
              <a:t>hiliange</a:t>
            </a:r>
            <a:r>
              <a:rPr lang="en-US" dirty="0">
                <a:solidFill>
                  <a:schemeClr val="accent2">
                    <a:lumMod val="75000"/>
                  </a:schemeClr>
                </a:solidFill>
              </a:rPr>
              <a:t> ha </a:t>
            </a:r>
            <a:r>
              <a:rPr lang="en-US" dirty="0" err="1">
                <a:solidFill>
                  <a:schemeClr val="accent2">
                    <a:lumMod val="75000"/>
                  </a:schemeClr>
                </a:solidFill>
              </a:rPr>
              <a:t>faingata‘a</a:t>
            </a:r>
            <a:r>
              <a:rPr lang="en-US" dirty="0">
                <a:solidFill>
                  <a:schemeClr val="accent2">
                    <a:lumMod val="75000"/>
                  </a:schemeClr>
                </a:solidFill>
              </a:rPr>
              <a:t>.</a:t>
            </a:r>
            <a:endParaRPr lang="en-US" dirty="0">
              <a:solidFill>
                <a:schemeClr val="accent2">
                  <a:lumMod val="75000"/>
                </a:schemeClr>
              </a:solidFill>
              <a:cs typeface="Calibri"/>
            </a:endParaRPr>
          </a:p>
          <a:p>
            <a:pPr lvl="1">
              <a:lnSpc>
                <a:spcPct val="120000"/>
              </a:lnSpc>
            </a:pPr>
            <a:r>
              <a:rPr lang="en-US" dirty="0">
                <a:solidFill>
                  <a:schemeClr val="accent2">
                    <a:lumMod val="75000"/>
                  </a:schemeClr>
                </a:solidFill>
              </a:rPr>
              <a:t>‘Oku </a:t>
            </a:r>
            <a:r>
              <a:rPr lang="en-US" dirty="0" err="1">
                <a:solidFill>
                  <a:schemeClr val="accent2">
                    <a:lumMod val="75000"/>
                  </a:schemeClr>
                </a:solidFill>
              </a:rPr>
              <a:t>mātu‘aki</a:t>
            </a:r>
            <a:r>
              <a:rPr lang="en-US" dirty="0">
                <a:solidFill>
                  <a:schemeClr val="accent2">
                    <a:lumMod val="75000"/>
                  </a:schemeClr>
                </a:solidFill>
              </a:rPr>
              <a:t> </a:t>
            </a:r>
            <a:r>
              <a:rPr lang="en-US" dirty="0" err="1">
                <a:solidFill>
                  <a:schemeClr val="accent2">
                    <a:lumMod val="75000"/>
                  </a:schemeClr>
                </a:solidFill>
              </a:rPr>
              <a:t>mahu‘inga</a:t>
            </a:r>
            <a:r>
              <a:rPr lang="en-US" dirty="0">
                <a:solidFill>
                  <a:schemeClr val="accent2">
                    <a:lumMod val="75000"/>
                  </a:schemeClr>
                </a:solidFill>
              </a:rPr>
              <a:t> </a:t>
            </a:r>
            <a:r>
              <a:rPr lang="en-US" dirty="0" err="1">
                <a:solidFill>
                  <a:schemeClr val="accent2">
                    <a:lumMod val="75000"/>
                  </a:schemeClr>
                </a:solidFill>
              </a:rPr>
              <a:t>eni</a:t>
            </a:r>
            <a:r>
              <a:rPr lang="en-US" dirty="0">
                <a:solidFill>
                  <a:schemeClr val="accent2">
                    <a:lumMod val="75000"/>
                  </a:schemeClr>
                </a:solidFill>
              </a:rPr>
              <a:t> ki he </a:t>
            </a:r>
            <a:r>
              <a:rPr lang="en-US" dirty="0" err="1">
                <a:solidFill>
                  <a:schemeClr val="accent2">
                    <a:lumMod val="75000"/>
                  </a:schemeClr>
                </a:solidFill>
              </a:rPr>
              <a:t>mo‘ui</a:t>
            </a:r>
            <a:r>
              <a:rPr lang="en-US" dirty="0">
                <a:solidFill>
                  <a:schemeClr val="accent2">
                    <a:lumMod val="75000"/>
                  </a:schemeClr>
                </a:solidFill>
              </a:rPr>
              <a:t> </a:t>
            </a:r>
            <a:r>
              <a:rPr lang="en-US" dirty="0" err="1">
                <a:solidFill>
                  <a:schemeClr val="accent2">
                    <a:lumMod val="75000"/>
                  </a:schemeClr>
                </a:solidFill>
              </a:rPr>
              <a:t>lelei</a:t>
            </a:r>
            <a:r>
              <a:rPr lang="en-US" dirty="0">
                <a:solidFill>
                  <a:schemeClr val="accent2">
                    <a:lumMod val="75000"/>
                  </a:schemeClr>
                </a:solidFill>
              </a:rPr>
              <a:t> e ‘</a:t>
            </a:r>
            <a:r>
              <a:rPr lang="en-US" dirty="0" err="1">
                <a:solidFill>
                  <a:schemeClr val="accent2">
                    <a:lumMod val="75000"/>
                  </a:schemeClr>
                </a:solidFill>
              </a:rPr>
              <a:t>atamaí</a:t>
            </a:r>
            <a:r>
              <a:rPr lang="en-US" dirty="0">
                <a:solidFill>
                  <a:schemeClr val="accent2">
                    <a:lumMod val="75000"/>
                  </a:schemeClr>
                </a:solidFill>
              </a:rPr>
              <a:t>.</a:t>
            </a:r>
            <a:endParaRPr lang="en-US" dirty="0">
              <a:solidFill>
                <a:schemeClr val="accent2">
                  <a:lumMod val="75000"/>
                </a:schemeClr>
              </a:solidFill>
              <a:cs typeface="Calibri"/>
            </a:endParaRPr>
          </a:p>
        </p:txBody>
      </p:sp>
      <p:pic>
        <p:nvPicPr>
          <p:cNvPr id="4" name="Picture 3" descr="unicef_logo">
            <a:extLst>
              <a:ext uri="{FF2B5EF4-FFF2-40B4-BE49-F238E27FC236}">
                <a16:creationId xmlns:a16="http://schemas.microsoft.com/office/drawing/2014/main" id="{C7E1B7DB-A1E5-4B9A-9DB5-89C623451294}"/>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212" y="5804178"/>
            <a:ext cx="1950720" cy="877824"/>
          </a:xfrm>
          <a:prstGeom prst="rect">
            <a:avLst/>
          </a:prstGeom>
        </p:spPr>
      </p:pic>
    </p:spTree>
    <p:extLst>
      <p:ext uri="{BB962C8B-B14F-4D97-AF65-F5344CB8AC3E}">
        <p14:creationId xmlns:p14="http://schemas.microsoft.com/office/powerpoint/2010/main" val="325924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BEFE-B48C-4808-96B9-D86FC59C4AC5}"/>
              </a:ext>
            </a:extLst>
          </p:cNvPr>
          <p:cNvSpPr>
            <a:spLocks noGrp="1"/>
          </p:cNvSpPr>
          <p:nvPr>
            <p:ph type="title"/>
          </p:nvPr>
        </p:nvSpPr>
        <p:spPr>
          <a:xfrm>
            <a:off x="195309" y="365125"/>
            <a:ext cx="11683013" cy="1294999"/>
          </a:xfrm>
          <a:solidFill>
            <a:schemeClr val="accent2">
              <a:lumMod val="60000"/>
              <a:lumOff val="40000"/>
            </a:schemeClr>
          </a:solidFill>
        </p:spPr>
        <p:txBody>
          <a:bodyPr>
            <a:noAutofit/>
          </a:bodyPr>
          <a:lstStyle/>
          <a:p>
            <a:r>
              <a:rPr lang="en-US" sz="2800" b="1" dirty="0" err="1"/>
              <a:t>Ngaahi</a:t>
            </a:r>
            <a:r>
              <a:rPr lang="en-US" sz="2800" b="1" dirty="0"/>
              <a:t> </a:t>
            </a:r>
            <a:r>
              <a:rPr lang="en-US" sz="2800" b="1" dirty="0" err="1"/>
              <a:t>ngāue</a:t>
            </a:r>
            <a:r>
              <a:rPr lang="en-US" sz="2800" b="1" dirty="0"/>
              <a:t> ‘e lava </a:t>
            </a:r>
            <a:r>
              <a:rPr lang="en-US" sz="2800" b="1" dirty="0" err="1"/>
              <a:t>pē</a:t>
            </a:r>
            <a:r>
              <a:rPr lang="en-US" sz="2800" b="1" dirty="0"/>
              <a:t> ‘a e </a:t>
            </a:r>
            <a:r>
              <a:rPr lang="en-US" sz="2800" b="1" dirty="0" err="1"/>
              <a:t>faiakó</a:t>
            </a:r>
            <a:r>
              <a:rPr lang="en-US" sz="2800" b="1" dirty="0"/>
              <a:t> ‘o </a:t>
            </a:r>
            <a:r>
              <a:rPr lang="en-US" sz="2800" b="1" dirty="0" err="1"/>
              <a:t>fakahoko</a:t>
            </a:r>
            <a:r>
              <a:rPr lang="en-US" sz="2800" b="1" dirty="0"/>
              <a:t> </a:t>
            </a:r>
            <a:r>
              <a:rPr lang="en-US" sz="2800" b="1" dirty="0" err="1"/>
              <a:t>ke</a:t>
            </a:r>
            <a:r>
              <a:rPr lang="en-US" sz="2800" b="1" dirty="0"/>
              <a:t> </a:t>
            </a:r>
            <a:r>
              <a:rPr lang="en-US" sz="2800" b="1" dirty="0" err="1"/>
              <a:t>tokoni</a:t>
            </a:r>
            <a:r>
              <a:rPr lang="en-US" sz="2800" b="1" dirty="0"/>
              <a:t> ki he </a:t>
            </a:r>
            <a:r>
              <a:rPr lang="en-US" sz="2800" b="1" dirty="0" err="1"/>
              <a:t>fānaú</a:t>
            </a:r>
            <a:r>
              <a:rPr lang="en-US" sz="2800" b="1" dirty="0"/>
              <a:t> </a:t>
            </a:r>
            <a:r>
              <a:rPr lang="en-US" sz="2800" b="1" dirty="0" err="1"/>
              <a:t>ke</a:t>
            </a:r>
            <a:r>
              <a:rPr lang="en-US" sz="2800" b="1" dirty="0"/>
              <a:t> </a:t>
            </a:r>
            <a:r>
              <a:rPr lang="en-US" sz="2800" b="1" dirty="0" err="1"/>
              <a:t>nau</a:t>
            </a:r>
            <a:r>
              <a:rPr lang="en-US" sz="2800" b="1" dirty="0"/>
              <a:t> toe </a:t>
            </a:r>
            <a:r>
              <a:rPr lang="en-US" sz="2800" b="1" dirty="0" err="1"/>
              <a:t>mateuteu</a:t>
            </a:r>
            <a:r>
              <a:rPr lang="en-US" sz="2800" b="1" dirty="0"/>
              <a:t> </a:t>
            </a:r>
            <a:r>
              <a:rPr lang="en-US" sz="2800" b="1" dirty="0" err="1"/>
              <a:t>faka‘atamai</a:t>
            </a:r>
            <a:r>
              <a:rPr lang="en-US" sz="2800" b="1" dirty="0"/>
              <a:t> </a:t>
            </a:r>
            <a:r>
              <a:rPr lang="en-US" sz="2800" b="1" dirty="0" err="1"/>
              <a:t>mo</a:t>
            </a:r>
            <a:r>
              <a:rPr lang="en-US" sz="2800" b="1" dirty="0"/>
              <a:t> </a:t>
            </a:r>
            <a:r>
              <a:rPr lang="en-US" sz="2800" b="1" dirty="0" err="1"/>
              <a:t>fakaeloto</a:t>
            </a:r>
            <a:r>
              <a:rPr lang="en-US" sz="2800" b="1" dirty="0"/>
              <a:t> </a:t>
            </a:r>
            <a:r>
              <a:rPr lang="en-US" sz="2800" b="1" dirty="0" err="1"/>
              <a:t>ange</a:t>
            </a:r>
            <a:r>
              <a:rPr lang="en-US" sz="2800" b="1" dirty="0"/>
              <a:t>.</a:t>
            </a:r>
            <a:endParaRPr lang="en-US" sz="2800" b="1" i="1" dirty="0"/>
          </a:p>
        </p:txBody>
      </p:sp>
      <p:sp>
        <p:nvSpPr>
          <p:cNvPr id="3" name="Content Placeholder 2">
            <a:extLst>
              <a:ext uri="{FF2B5EF4-FFF2-40B4-BE49-F238E27FC236}">
                <a16:creationId xmlns:a16="http://schemas.microsoft.com/office/drawing/2014/main" id="{48AC14D8-2391-4C35-AE85-89DA4879BFC5}"/>
              </a:ext>
            </a:extLst>
          </p:cNvPr>
          <p:cNvSpPr>
            <a:spLocks noGrp="1"/>
          </p:cNvSpPr>
          <p:nvPr>
            <p:ph idx="1"/>
          </p:nvPr>
        </p:nvSpPr>
        <p:spPr>
          <a:xfrm>
            <a:off x="195309" y="1775535"/>
            <a:ext cx="11683013" cy="4599654"/>
          </a:xfrm>
        </p:spPr>
        <p:txBody>
          <a:bodyPr vert="horz" lIns="91440" tIns="45720" rIns="91440" bIns="45720" rtlCol="0" anchor="t">
            <a:noAutofit/>
          </a:bodyPr>
          <a:lstStyle/>
          <a:p>
            <a:r>
              <a:rPr lang="en-US" sz="2000" dirty="0"/>
              <a:t>‘E lava </a:t>
            </a:r>
            <a:r>
              <a:rPr lang="en-US" sz="2000" dirty="0" err="1"/>
              <a:t>ke</a:t>
            </a:r>
            <a:r>
              <a:rPr lang="en-US" sz="2000" dirty="0"/>
              <a:t> </a:t>
            </a:r>
            <a:r>
              <a:rPr lang="en-US" sz="2000" dirty="0" err="1"/>
              <a:t>tokoni</a:t>
            </a:r>
            <a:r>
              <a:rPr lang="en-US" sz="2000" dirty="0"/>
              <a:t> e </a:t>
            </a:r>
            <a:r>
              <a:rPr lang="en-US" sz="2000" dirty="0" err="1"/>
              <a:t>faiakó</a:t>
            </a:r>
            <a:r>
              <a:rPr lang="en-US" sz="2000" dirty="0"/>
              <a:t> ki he </a:t>
            </a:r>
            <a:r>
              <a:rPr lang="en-US" sz="2000" dirty="0" err="1"/>
              <a:t>fānaú</a:t>
            </a:r>
            <a:r>
              <a:rPr lang="en-US" sz="2000" dirty="0"/>
              <a:t> </a:t>
            </a:r>
            <a:r>
              <a:rPr lang="en-US" sz="2000" dirty="0" err="1"/>
              <a:t>ke</a:t>
            </a:r>
            <a:r>
              <a:rPr lang="en-US" sz="2000" dirty="0"/>
              <a:t> </a:t>
            </a:r>
            <a:r>
              <a:rPr lang="en-US" sz="2000" dirty="0" err="1"/>
              <a:t>nau</a:t>
            </a:r>
            <a:r>
              <a:rPr lang="en-US" sz="2000" dirty="0"/>
              <a:t>:</a:t>
            </a:r>
          </a:p>
          <a:p>
            <a:pPr lvl="1"/>
            <a:r>
              <a:rPr lang="en-US" sz="2000" dirty="0"/>
              <a:t>Tali </a:t>
            </a:r>
            <a:r>
              <a:rPr lang="en-US" sz="2000" dirty="0" err="1"/>
              <a:t>kinautolu</a:t>
            </a:r>
            <a:r>
              <a:rPr lang="en-US" sz="2000" dirty="0"/>
              <a:t> </a:t>
            </a:r>
            <a:r>
              <a:rPr lang="en-US" sz="2000" dirty="0" err="1"/>
              <a:t>mo</a:t>
            </a:r>
            <a:r>
              <a:rPr lang="en-US" sz="2000" dirty="0"/>
              <a:t> tui ki </a:t>
            </a:r>
            <a:r>
              <a:rPr lang="en-US" sz="2000" dirty="0" err="1"/>
              <a:t>honau</a:t>
            </a:r>
            <a:r>
              <a:rPr lang="en-US" sz="2000" dirty="0"/>
              <a:t> </a:t>
            </a:r>
            <a:r>
              <a:rPr lang="en-US" sz="2000" dirty="0" err="1"/>
              <a:t>tu‘unga</a:t>
            </a:r>
            <a:r>
              <a:rPr lang="en-US" sz="2000" dirty="0"/>
              <a:t> </a:t>
            </a:r>
            <a:r>
              <a:rPr lang="en-US" sz="2000" dirty="0" err="1"/>
              <a:t>malava</a:t>
            </a:r>
            <a:r>
              <a:rPr lang="en-US" sz="2000" dirty="0"/>
              <a:t> </a:t>
            </a:r>
            <a:r>
              <a:rPr lang="en-US" sz="2000" dirty="0" err="1"/>
              <a:t>ke</a:t>
            </a:r>
            <a:r>
              <a:rPr lang="en-US" sz="2000" dirty="0"/>
              <a:t> </a:t>
            </a:r>
            <a:r>
              <a:rPr lang="en-US" sz="2000" dirty="0" err="1"/>
              <a:t>fai</a:t>
            </a:r>
            <a:r>
              <a:rPr lang="en-US" sz="2000" dirty="0"/>
              <a:t> ha </a:t>
            </a:r>
            <a:r>
              <a:rPr lang="en-US" sz="2000" dirty="0" err="1"/>
              <a:t>me‘a</a:t>
            </a:r>
            <a:r>
              <a:rPr lang="en-US" sz="2000" dirty="0"/>
              <a:t> (ko e </a:t>
            </a:r>
            <a:r>
              <a:rPr lang="en-US" sz="2000" dirty="0" err="1"/>
              <a:t>me‘a</a:t>
            </a:r>
            <a:r>
              <a:rPr lang="en-US" sz="2000" dirty="0"/>
              <a:t> </a:t>
            </a:r>
            <a:r>
              <a:rPr lang="en-US" sz="2000" dirty="0" err="1"/>
              <a:t>faingata‘a</a:t>
            </a:r>
            <a:r>
              <a:rPr lang="en-US" sz="2000" dirty="0"/>
              <a:t> </a:t>
            </a:r>
            <a:r>
              <a:rPr lang="en-US" sz="2000" dirty="0" err="1"/>
              <a:t>eni</a:t>
            </a:r>
            <a:r>
              <a:rPr lang="en-US" sz="2000" dirty="0"/>
              <a:t> </a:t>
            </a:r>
            <a:r>
              <a:rPr lang="en-US" sz="2000" dirty="0" err="1"/>
              <a:t>ke</a:t>
            </a:r>
            <a:r>
              <a:rPr lang="en-US" sz="2000" dirty="0"/>
              <a:t> </a:t>
            </a:r>
            <a:r>
              <a:rPr lang="en-US" sz="2000" dirty="0" err="1"/>
              <a:t>fakahoko</a:t>
            </a:r>
            <a:r>
              <a:rPr lang="en-US" sz="2000" dirty="0"/>
              <a:t>)</a:t>
            </a:r>
          </a:p>
          <a:p>
            <a:pPr lvl="1"/>
            <a:r>
              <a:rPr lang="en-US" sz="2000" dirty="0"/>
              <a:t>Sio </a:t>
            </a:r>
            <a:r>
              <a:rPr lang="en-US" sz="2000" dirty="0" err="1"/>
              <a:t>ma‘upē</a:t>
            </a:r>
            <a:r>
              <a:rPr lang="en-US" sz="2000" dirty="0"/>
              <a:t> ki he </a:t>
            </a:r>
            <a:r>
              <a:rPr lang="en-US" sz="2000" dirty="0" err="1"/>
              <a:t>lelei</a:t>
            </a:r>
            <a:r>
              <a:rPr lang="en-US" sz="2000" dirty="0"/>
              <a:t> ‘o ha </a:t>
            </a:r>
            <a:r>
              <a:rPr lang="en-US" sz="2000" dirty="0" err="1"/>
              <a:t>me‘a</a:t>
            </a:r>
            <a:endParaRPr lang="en-US" sz="2000" dirty="0"/>
          </a:p>
          <a:p>
            <a:pPr lvl="1"/>
            <a:r>
              <a:rPr lang="en-US" sz="2000" dirty="0" err="1"/>
              <a:t>Fokotu‘u</a:t>
            </a:r>
            <a:r>
              <a:rPr lang="en-US" sz="2000" dirty="0"/>
              <a:t> ha </a:t>
            </a:r>
            <a:r>
              <a:rPr lang="en-US" sz="2000" dirty="0" err="1"/>
              <a:t>ngaahi</a:t>
            </a:r>
            <a:r>
              <a:rPr lang="en-US" sz="2000" dirty="0"/>
              <a:t> </a:t>
            </a:r>
            <a:r>
              <a:rPr lang="en-US" sz="2000" dirty="0" err="1"/>
              <a:t>taumu‘a</a:t>
            </a:r>
            <a:r>
              <a:rPr lang="en-US" sz="2000" dirty="0"/>
              <a:t> ‘</a:t>
            </a:r>
            <a:r>
              <a:rPr lang="en-US" sz="2000" dirty="0" err="1"/>
              <a:t>oku</a:t>
            </a:r>
            <a:r>
              <a:rPr lang="en-US" sz="2000" dirty="0"/>
              <a:t> </a:t>
            </a:r>
            <a:r>
              <a:rPr lang="en-US" sz="2000" dirty="0" err="1"/>
              <a:t>malavá</a:t>
            </a:r>
            <a:r>
              <a:rPr lang="en-US" sz="2000" dirty="0"/>
              <a:t> </a:t>
            </a:r>
            <a:r>
              <a:rPr lang="en-US" sz="2000" dirty="0" err="1"/>
              <a:t>peá</a:t>
            </a:r>
            <a:r>
              <a:rPr lang="en-US" sz="2000" dirty="0"/>
              <a:t> </a:t>
            </a:r>
            <a:r>
              <a:rPr lang="en-US" sz="2000" dirty="0" err="1"/>
              <a:t>ke</a:t>
            </a:r>
            <a:r>
              <a:rPr lang="en-US" sz="2000" dirty="0"/>
              <a:t> </a:t>
            </a:r>
            <a:r>
              <a:rPr lang="en-US" sz="2000" dirty="0" err="1"/>
              <a:t>ngāue</a:t>
            </a:r>
            <a:r>
              <a:rPr lang="en-US" sz="2000" dirty="0"/>
              <a:t> ki ai</a:t>
            </a:r>
          </a:p>
          <a:p>
            <a:pPr lvl="1"/>
            <a:r>
              <a:rPr lang="en-US" sz="2000" dirty="0"/>
              <a:t>Tali e </a:t>
            </a:r>
            <a:r>
              <a:rPr lang="en-US" sz="2000" dirty="0" err="1"/>
              <a:t>ngaahi</a:t>
            </a:r>
            <a:r>
              <a:rPr lang="en-US" sz="2000" dirty="0"/>
              <a:t> </a:t>
            </a:r>
            <a:r>
              <a:rPr lang="en-US" sz="2000" dirty="0" err="1"/>
              <a:t>liliu</a:t>
            </a:r>
            <a:r>
              <a:rPr lang="en-US" sz="2000" dirty="0"/>
              <a:t> ‘e </a:t>
            </a:r>
            <a:r>
              <a:rPr lang="en-US" sz="2000" dirty="0" err="1"/>
              <a:t>hoko</a:t>
            </a:r>
            <a:r>
              <a:rPr lang="en-US" sz="2000" dirty="0"/>
              <a:t> </a:t>
            </a:r>
            <a:r>
              <a:rPr lang="en-US" sz="2000" dirty="0" err="1"/>
              <a:t>maí</a:t>
            </a:r>
            <a:r>
              <a:rPr lang="en-US" sz="2000" dirty="0"/>
              <a:t> (kau </a:t>
            </a:r>
            <a:r>
              <a:rPr lang="en-US" sz="2000" dirty="0" err="1"/>
              <a:t>aipe</a:t>
            </a:r>
            <a:r>
              <a:rPr lang="en-US" sz="2000" dirty="0"/>
              <a:t> </a:t>
            </a:r>
            <a:r>
              <a:rPr lang="en-US" sz="2000" dirty="0" err="1"/>
              <a:t>mo</a:t>
            </a:r>
            <a:r>
              <a:rPr lang="en-US" sz="2000" dirty="0"/>
              <a:t> e </a:t>
            </a:r>
            <a:r>
              <a:rPr lang="en-US" sz="2000" dirty="0" err="1"/>
              <a:t>ngaahi</a:t>
            </a:r>
            <a:r>
              <a:rPr lang="en-US" sz="2000" dirty="0"/>
              <a:t> </a:t>
            </a:r>
            <a:r>
              <a:rPr lang="en-US" sz="2000" dirty="0" err="1"/>
              <a:t>liliu</a:t>
            </a:r>
            <a:r>
              <a:rPr lang="en-US" sz="2000" dirty="0"/>
              <a:t> ‘</a:t>
            </a:r>
            <a:r>
              <a:rPr lang="en-US" sz="2000" dirty="0" err="1"/>
              <a:t>oku</a:t>
            </a:r>
            <a:r>
              <a:rPr lang="en-US" sz="2000" dirty="0"/>
              <a:t> ‘</a:t>
            </a:r>
            <a:r>
              <a:rPr lang="en-US" sz="2000" dirty="0" err="1"/>
              <a:t>ikai</a:t>
            </a:r>
            <a:r>
              <a:rPr lang="en-US" sz="2000" dirty="0"/>
              <a:t> </a:t>
            </a:r>
            <a:r>
              <a:rPr lang="en-US" sz="2000" dirty="0" err="1"/>
              <a:t>lelei</a:t>
            </a:r>
            <a:r>
              <a:rPr lang="en-US" sz="2000" dirty="0"/>
              <a:t>)</a:t>
            </a:r>
          </a:p>
          <a:p>
            <a:pPr lvl="1"/>
            <a:r>
              <a:rPr lang="en-US" sz="2000" dirty="0"/>
              <a:t>Ako </a:t>
            </a:r>
            <a:r>
              <a:rPr lang="en-US" sz="2000" dirty="0" err="1"/>
              <a:t>meí</a:t>
            </a:r>
            <a:r>
              <a:rPr lang="en-US" sz="2000" dirty="0"/>
              <a:t> he </a:t>
            </a:r>
            <a:r>
              <a:rPr lang="en-US" sz="2000" dirty="0" err="1"/>
              <a:t>ngaahi</a:t>
            </a:r>
            <a:r>
              <a:rPr lang="en-US" sz="2000" dirty="0"/>
              <a:t> </a:t>
            </a:r>
            <a:r>
              <a:rPr lang="en-US" sz="2000" dirty="0" err="1"/>
              <a:t>fehālaakí</a:t>
            </a:r>
            <a:endParaRPr lang="en-US" sz="2000" dirty="0"/>
          </a:p>
          <a:p>
            <a:pPr lvl="1"/>
            <a:r>
              <a:rPr lang="en-US" sz="2000" dirty="0" err="1"/>
              <a:t>Fakalelei‘i</a:t>
            </a:r>
            <a:r>
              <a:rPr lang="en-US" sz="2000" dirty="0"/>
              <a:t> </a:t>
            </a:r>
            <a:r>
              <a:rPr lang="en-US" sz="2000" dirty="0" err="1"/>
              <a:t>ho‘o</a:t>
            </a:r>
            <a:r>
              <a:rPr lang="en-US" sz="2000" dirty="0"/>
              <a:t> </a:t>
            </a:r>
            <a:r>
              <a:rPr lang="en-US" sz="2000" dirty="0" err="1"/>
              <a:t>malava</a:t>
            </a:r>
            <a:r>
              <a:rPr lang="en-US" sz="2000" dirty="0"/>
              <a:t> </a:t>
            </a:r>
            <a:r>
              <a:rPr lang="en-US" sz="2000" dirty="0" err="1"/>
              <a:t>ke</a:t>
            </a:r>
            <a:r>
              <a:rPr lang="en-US" sz="2000" dirty="0"/>
              <a:t> </a:t>
            </a:r>
            <a:r>
              <a:rPr lang="en-US" sz="2000" dirty="0" err="1"/>
              <a:t>matu‘uaki</a:t>
            </a:r>
            <a:r>
              <a:rPr lang="en-US" sz="2000" dirty="0"/>
              <a:t> e </a:t>
            </a:r>
            <a:r>
              <a:rPr lang="en-US" sz="2000" dirty="0" err="1"/>
              <a:t>ngaahi</a:t>
            </a:r>
            <a:r>
              <a:rPr lang="en-US" sz="2000" dirty="0"/>
              <a:t> </a:t>
            </a:r>
            <a:r>
              <a:rPr lang="en-US" sz="2000" dirty="0" err="1"/>
              <a:t>palopalemá</a:t>
            </a:r>
            <a:endParaRPr lang="en-US" sz="2000" dirty="0"/>
          </a:p>
          <a:p>
            <a:pPr lvl="1"/>
            <a:r>
              <a:rPr lang="en-US" sz="2000" dirty="0" err="1"/>
              <a:t>Fakamālohia</a:t>
            </a:r>
            <a:r>
              <a:rPr lang="en-US" sz="2000" dirty="0"/>
              <a:t> </a:t>
            </a:r>
            <a:r>
              <a:rPr lang="en-US" sz="2000" dirty="0" err="1"/>
              <a:t>ho‘o</a:t>
            </a:r>
            <a:r>
              <a:rPr lang="en-US" sz="2000" dirty="0"/>
              <a:t> </a:t>
            </a:r>
            <a:r>
              <a:rPr lang="en-US" sz="2000" dirty="0" err="1"/>
              <a:t>fetu‘utaki</a:t>
            </a:r>
            <a:r>
              <a:rPr lang="en-US" sz="2000" dirty="0"/>
              <a:t> </a:t>
            </a:r>
            <a:r>
              <a:rPr lang="en-US" sz="2000" dirty="0" err="1"/>
              <a:t>mo</a:t>
            </a:r>
            <a:r>
              <a:rPr lang="en-US" sz="2000" dirty="0"/>
              <a:t> e </a:t>
            </a:r>
            <a:r>
              <a:rPr lang="en-US" sz="2000" dirty="0" err="1"/>
              <a:t>fāmilí</a:t>
            </a:r>
            <a:r>
              <a:rPr lang="en-US" sz="2000" dirty="0"/>
              <a:t>, </a:t>
            </a:r>
            <a:r>
              <a:rPr lang="en-US" sz="2000" dirty="0" err="1"/>
              <a:t>ngaahi</a:t>
            </a:r>
            <a:r>
              <a:rPr lang="en-US" sz="2000" dirty="0"/>
              <a:t> </a:t>
            </a:r>
            <a:r>
              <a:rPr lang="en-US" sz="2000" dirty="0" err="1"/>
              <a:t>mahení</a:t>
            </a:r>
            <a:r>
              <a:rPr lang="en-US" sz="2000" dirty="0"/>
              <a:t>, </a:t>
            </a:r>
            <a:r>
              <a:rPr lang="en-US" sz="2000" dirty="0" err="1"/>
              <a:t>mo</a:t>
            </a:r>
            <a:r>
              <a:rPr lang="en-US" sz="2000" dirty="0"/>
              <a:t> e </a:t>
            </a:r>
            <a:r>
              <a:rPr lang="en-US" sz="2000" dirty="0" err="1"/>
              <a:t>ngaahi</a:t>
            </a:r>
            <a:r>
              <a:rPr lang="en-US" sz="2000" dirty="0"/>
              <a:t> </a:t>
            </a:r>
            <a:r>
              <a:rPr lang="en-US" sz="2000" dirty="0" err="1"/>
              <a:t>kaungaakó</a:t>
            </a:r>
            <a:r>
              <a:rPr lang="en-US" sz="2000" dirty="0"/>
              <a:t>.</a:t>
            </a:r>
          </a:p>
          <a:p>
            <a:pPr lvl="1"/>
            <a:r>
              <a:rPr lang="en-US" sz="2000" dirty="0"/>
              <a:t>Kumi e </a:t>
            </a:r>
            <a:r>
              <a:rPr lang="en-US" sz="2000" dirty="0" err="1"/>
              <a:t>ngaahi</a:t>
            </a:r>
            <a:r>
              <a:rPr lang="en-US" sz="2000" dirty="0"/>
              <a:t> </a:t>
            </a:r>
            <a:r>
              <a:rPr lang="en-US" sz="2000" dirty="0" err="1"/>
              <a:t>founga</a:t>
            </a:r>
            <a:r>
              <a:rPr lang="en-US" sz="2000" dirty="0"/>
              <a:t> </a:t>
            </a:r>
            <a:r>
              <a:rPr lang="en-US" sz="2000" dirty="0" err="1"/>
              <a:t>mo</a:t>
            </a:r>
            <a:r>
              <a:rPr lang="en-US" sz="2000" dirty="0"/>
              <a:t> e </a:t>
            </a:r>
            <a:r>
              <a:rPr lang="en-US" sz="2000" dirty="0" err="1"/>
              <a:t>me‘a</a:t>
            </a:r>
            <a:r>
              <a:rPr lang="en-US" sz="2000" dirty="0"/>
              <a:t> ‘e </a:t>
            </a:r>
            <a:r>
              <a:rPr lang="en-US" sz="2000" dirty="0" err="1"/>
              <a:t>ongo‘i</a:t>
            </a:r>
            <a:r>
              <a:rPr lang="en-US" sz="2000" dirty="0"/>
              <a:t> </a:t>
            </a:r>
            <a:r>
              <a:rPr lang="en-US" sz="2000" dirty="0" err="1"/>
              <a:t>fiemālie</a:t>
            </a:r>
            <a:r>
              <a:rPr lang="en-US" sz="2000" dirty="0"/>
              <a:t> </a:t>
            </a:r>
            <a:r>
              <a:rPr lang="en-US" sz="2000" dirty="0" err="1"/>
              <a:t>aí</a:t>
            </a:r>
            <a:r>
              <a:rPr lang="en-US" sz="2000" dirty="0"/>
              <a:t>.</a:t>
            </a:r>
          </a:p>
          <a:p>
            <a:pPr lvl="1"/>
            <a:r>
              <a:rPr lang="en-US" sz="2000" dirty="0" err="1"/>
              <a:t>Tokanga‘i</a:t>
            </a:r>
            <a:r>
              <a:rPr lang="en-US" sz="2000" dirty="0"/>
              <a:t> </a:t>
            </a:r>
            <a:r>
              <a:rPr lang="en-US" sz="2000" dirty="0" err="1"/>
              <a:t>kinautolu</a:t>
            </a:r>
            <a:r>
              <a:rPr lang="en-US" sz="2000" dirty="0"/>
              <a:t> (kai </a:t>
            </a:r>
            <a:r>
              <a:rPr lang="en-US" sz="2000" dirty="0" err="1"/>
              <a:t>lelei</a:t>
            </a:r>
            <a:r>
              <a:rPr lang="en-US" sz="2000" dirty="0"/>
              <a:t>, </a:t>
            </a:r>
            <a:r>
              <a:rPr lang="en-US" sz="2000" dirty="0" err="1"/>
              <a:t>mālōlō</a:t>
            </a:r>
            <a:r>
              <a:rPr lang="en-US" sz="2000" dirty="0"/>
              <a:t> </a:t>
            </a:r>
            <a:r>
              <a:rPr lang="en-US" sz="2000" dirty="0" err="1"/>
              <a:t>lelei</a:t>
            </a:r>
            <a:r>
              <a:rPr lang="en-US" sz="2000" dirty="0"/>
              <a:t>, </a:t>
            </a:r>
            <a:r>
              <a:rPr lang="en-US" sz="2000" dirty="0" err="1"/>
              <a:t>kumi</a:t>
            </a:r>
            <a:r>
              <a:rPr lang="en-US" sz="2000" dirty="0"/>
              <a:t> e </a:t>
            </a:r>
            <a:r>
              <a:rPr lang="en-US" sz="2000" dirty="0" err="1"/>
              <a:t>ngaahi</a:t>
            </a:r>
            <a:r>
              <a:rPr lang="en-US" sz="2000" dirty="0"/>
              <a:t> </a:t>
            </a:r>
            <a:r>
              <a:rPr lang="en-US" sz="2000" dirty="0" err="1"/>
              <a:t>ngāue</a:t>
            </a:r>
            <a:r>
              <a:rPr lang="en-US" sz="2000" dirty="0"/>
              <a:t> </a:t>
            </a:r>
            <a:r>
              <a:rPr lang="en-US" sz="2000" dirty="0" err="1"/>
              <a:t>te</a:t>
            </a:r>
            <a:r>
              <a:rPr lang="en-US" sz="2000" dirty="0"/>
              <a:t> </a:t>
            </a:r>
            <a:r>
              <a:rPr lang="en-US" sz="2000" dirty="0" err="1"/>
              <a:t>nau</a:t>
            </a:r>
            <a:r>
              <a:rPr lang="en-US" sz="2000" dirty="0"/>
              <a:t> </a:t>
            </a:r>
            <a:r>
              <a:rPr lang="en-US" sz="2000" dirty="0" err="1"/>
              <a:t>fiefia</a:t>
            </a:r>
            <a:r>
              <a:rPr lang="en-US" sz="2000" dirty="0"/>
              <a:t> </a:t>
            </a:r>
            <a:r>
              <a:rPr lang="en-US" sz="2000" dirty="0" err="1"/>
              <a:t>aí</a:t>
            </a:r>
            <a:r>
              <a:rPr lang="en-US" sz="2000" dirty="0"/>
              <a:t>)</a:t>
            </a:r>
          </a:p>
          <a:p>
            <a:pPr lvl="1"/>
            <a:r>
              <a:rPr lang="en-US" sz="2000" dirty="0"/>
              <a:t>Ako </a:t>
            </a:r>
            <a:r>
              <a:rPr lang="en-US" sz="2000" dirty="0" err="1"/>
              <a:t>ke</a:t>
            </a:r>
            <a:r>
              <a:rPr lang="en-US" sz="2000" dirty="0"/>
              <a:t> lava ‘o </a:t>
            </a:r>
            <a:r>
              <a:rPr lang="en-US" sz="2000" dirty="0" err="1"/>
              <a:t>kole</a:t>
            </a:r>
            <a:r>
              <a:rPr lang="en-US" sz="2000" dirty="0"/>
              <a:t> </a:t>
            </a:r>
            <a:r>
              <a:rPr lang="en-US" sz="2000" dirty="0" err="1"/>
              <a:t>tokoni</a:t>
            </a:r>
            <a:r>
              <a:rPr lang="en-US" sz="2000" dirty="0"/>
              <a:t>.</a:t>
            </a:r>
          </a:p>
          <a:p>
            <a:r>
              <a:rPr lang="en-US" sz="2000" dirty="0"/>
              <a:t>‘E </a:t>
            </a:r>
            <a:r>
              <a:rPr lang="en-US" sz="2000" dirty="0" err="1"/>
              <a:t>malava</a:t>
            </a:r>
            <a:r>
              <a:rPr lang="en-US" sz="2000" dirty="0"/>
              <a:t> pe </a:t>
            </a:r>
            <a:r>
              <a:rPr lang="en-US" sz="2000" dirty="0" err="1"/>
              <a:t>ke</a:t>
            </a:r>
            <a:r>
              <a:rPr lang="en-US" sz="2000" dirty="0"/>
              <a:t> toe </a:t>
            </a:r>
            <a:r>
              <a:rPr lang="en-US" sz="2000" dirty="0" err="1"/>
              <a:t>fai</a:t>
            </a:r>
            <a:r>
              <a:rPr lang="en-US" sz="2000" dirty="0"/>
              <a:t> ha </a:t>
            </a:r>
            <a:r>
              <a:rPr lang="en-US" sz="2000" dirty="0" err="1"/>
              <a:t>kole</a:t>
            </a:r>
            <a:r>
              <a:rPr lang="en-US" sz="2000" dirty="0"/>
              <a:t> ki ha </a:t>
            </a:r>
            <a:r>
              <a:rPr lang="en-US" sz="2000" dirty="0" err="1"/>
              <a:t>ako</a:t>
            </a:r>
            <a:r>
              <a:rPr lang="en-US" sz="2000" dirty="0"/>
              <a:t> </a:t>
            </a:r>
            <a:r>
              <a:rPr lang="en-US" sz="2000" dirty="0" err="1"/>
              <a:t>kehe</a:t>
            </a:r>
            <a:r>
              <a:rPr lang="en-US" sz="2000" dirty="0"/>
              <a:t> </a:t>
            </a:r>
            <a:r>
              <a:rPr lang="en-US" sz="2000" dirty="0" err="1"/>
              <a:t>ke</a:t>
            </a:r>
            <a:r>
              <a:rPr lang="en-US" sz="2000" dirty="0"/>
              <a:t> </a:t>
            </a:r>
            <a:r>
              <a:rPr lang="en-US" sz="2000" dirty="0" err="1"/>
              <a:t>tokoni‘i</a:t>
            </a:r>
            <a:r>
              <a:rPr lang="en-US" sz="2000" dirty="0"/>
              <a:t> </a:t>
            </a:r>
            <a:r>
              <a:rPr lang="en-US" sz="2000" dirty="0" err="1"/>
              <a:t>kinautolu</a:t>
            </a:r>
            <a:r>
              <a:rPr lang="en-US" sz="2000" dirty="0"/>
              <a:t> </a:t>
            </a:r>
            <a:r>
              <a:rPr lang="en-US" sz="2000" dirty="0" err="1"/>
              <a:t>ke</a:t>
            </a:r>
            <a:r>
              <a:rPr lang="en-US" sz="2000" dirty="0"/>
              <a:t> </a:t>
            </a:r>
            <a:r>
              <a:rPr lang="en-US" sz="2000" dirty="0" err="1"/>
              <a:t>nau</a:t>
            </a:r>
            <a:r>
              <a:rPr lang="en-US" sz="2000" dirty="0"/>
              <a:t> toe </a:t>
            </a:r>
            <a:r>
              <a:rPr lang="en-US" sz="2000" dirty="0" err="1"/>
              <a:t>lavaange</a:t>
            </a:r>
            <a:r>
              <a:rPr lang="en-US" sz="2000" dirty="0"/>
              <a:t> ‘o </a:t>
            </a:r>
            <a:r>
              <a:rPr lang="en-US" sz="2000" dirty="0" err="1"/>
              <a:t>matu‘uaki</a:t>
            </a:r>
            <a:r>
              <a:rPr lang="en-US" sz="2000" dirty="0"/>
              <a:t> e </a:t>
            </a:r>
            <a:r>
              <a:rPr lang="en-US" sz="2000" dirty="0" err="1"/>
              <a:t>ngaahi</a:t>
            </a:r>
            <a:r>
              <a:rPr lang="en-US" sz="2000" dirty="0"/>
              <a:t> </a:t>
            </a:r>
            <a:r>
              <a:rPr lang="en-US" sz="2000" dirty="0" err="1"/>
              <a:t>faingata‘á</a:t>
            </a:r>
            <a:r>
              <a:rPr lang="en-US" sz="2000" dirty="0"/>
              <a:t>.</a:t>
            </a:r>
          </a:p>
        </p:txBody>
      </p:sp>
      <p:pic>
        <p:nvPicPr>
          <p:cNvPr id="4" name="Picture 3" descr="unicef_logo">
            <a:extLst>
              <a:ext uri="{FF2B5EF4-FFF2-40B4-BE49-F238E27FC236}">
                <a16:creationId xmlns:a16="http://schemas.microsoft.com/office/drawing/2014/main" id="{5EA26199-142D-4EF3-AA37-C961B11950C2}"/>
              </a:ext>
            </a:extLst>
          </p:cNvPr>
          <p:cNvPicPr>
            <a:picLocks noChangeAspect="1" noChangeArrowheads="1"/>
          </p:cNvPicPr>
          <p:nvPr/>
        </p:nvPicPr>
        <p:blipFill>
          <a:blip r:embed="rId2" cstate="print"/>
          <a:srcRect/>
          <a:stretch>
            <a:fillRect/>
          </a:stretch>
        </p:blipFill>
        <p:spPr bwMode="auto">
          <a:xfrm>
            <a:off x="34471" y="6375188"/>
            <a:ext cx="1607458" cy="482812"/>
          </a:xfrm>
          <a:prstGeom prst="rect">
            <a:avLst/>
          </a:prstGeom>
          <a:noFill/>
          <a:ln w="9525">
            <a:noFill/>
            <a:miter lim="800000"/>
            <a:headEnd/>
            <a:tailEnd/>
          </a:ln>
        </p:spPr>
      </p:pic>
    </p:spTree>
    <p:extLst>
      <p:ext uri="{BB962C8B-B14F-4D97-AF65-F5344CB8AC3E}">
        <p14:creationId xmlns:p14="http://schemas.microsoft.com/office/powerpoint/2010/main" val="98094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1091-32EA-4BF7-9934-CEF2661C315B}"/>
              </a:ext>
            </a:extLst>
          </p:cNvPr>
          <p:cNvSpPr>
            <a:spLocks noGrp="1"/>
          </p:cNvSpPr>
          <p:nvPr>
            <p:ph type="title"/>
          </p:nvPr>
        </p:nvSpPr>
        <p:spPr>
          <a:xfrm>
            <a:off x="177553" y="365125"/>
            <a:ext cx="11860567" cy="1325563"/>
          </a:xfrm>
          <a:solidFill>
            <a:schemeClr val="accent2">
              <a:lumMod val="60000"/>
              <a:lumOff val="40000"/>
            </a:schemeClr>
          </a:solidFill>
        </p:spPr>
        <p:txBody>
          <a:bodyPr>
            <a:normAutofit/>
          </a:bodyPr>
          <a:lstStyle/>
          <a:p>
            <a:r>
              <a:rPr lang="en-US" b="1" dirty="0"/>
              <a:t>‘Oku ‘</a:t>
            </a:r>
            <a:r>
              <a:rPr lang="en-US" b="1" dirty="0" err="1"/>
              <a:t>i</a:t>
            </a:r>
            <a:r>
              <a:rPr lang="en-US" b="1" dirty="0"/>
              <a:t> ai pe ‘a e </a:t>
            </a:r>
            <a:r>
              <a:rPr lang="en-US" b="1" dirty="0" err="1"/>
              <a:t>ngaahi</a:t>
            </a:r>
            <a:r>
              <a:rPr lang="en-US" b="1" dirty="0"/>
              <a:t> </a:t>
            </a:r>
            <a:r>
              <a:rPr lang="en-US" b="1" dirty="0" err="1"/>
              <a:t>taimi</a:t>
            </a:r>
            <a:r>
              <a:rPr lang="en-US" b="1" dirty="0"/>
              <a:t> ‘</a:t>
            </a:r>
            <a:r>
              <a:rPr lang="en-US" b="1" dirty="0" err="1"/>
              <a:t>oku</a:t>
            </a:r>
            <a:r>
              <a:rPr lang="en-US" b="1" dirty="0"/>
              <a:t> tau </a:t>
            </a:r>
            <a:r>
              <a:rPr lang="en-US" b="1" dirty="0" err="1"/>
              <a:t>fiema‘u</a:t>
            </a:r>
            <a:r>
              <a:rPr lang="en-US" b="1" dirty="0"/>
              <a:t> ai ha </a:t>
            </a:r>
            <a:r>
              <a:rPr lang="en-US" b="1" dirty="0" err="1"/>
              <a:t>ki‘i</a:t>
            </a:r>
            <a:r>
              <a:rPr lang="en-US" b="1" dirty="0"/>
              <a:t> </a:t>
            </a:r>
            <a:r>
              <a:rPr lang="en-US" b="1" dirty="0" err="1"/>
              <a:t>tokoni</a:t>
            </a:r>
            <a:r>
              <a:rPr lang="en-US" b="1" dirty="0"/>
              <a:t>…</a:t>
            </a:r>
          </a:p>
        </p:txBody>
      </p:sp>
      <p:sp>
        <p:nvSpPr>
          <p:cNvPr id="3" name="Content Placeholder 2">
            <a:extLst>
              <a:ext uri="{FF2B5EF4-FFF2-40B4-BE49-F238E27FC236}">
                <a16:creationId xmlns:a16="http://schemas.microsoft.com/office/drawing/2014/main" id="{BB9C4A4A-F725-41DF-873B-A8307EDB9628}"/>
              </a:ext>
            </a:extLst>
          </p:cNvPr>
          <p:cNvSpPr>
            <a:spLocks noGrp="1"/>
          </p:cNvSpPr>
          <p:nvPr>
            <p:ph idx="1"/>
          </p:nvPr>
        </p:nvSpPr>
        <p:spPr>
          <a:xfrm>
            <a:off x="177552" y="1832758"/>
            <a:ext cx="11860567" cy="4410332"/>
          </a:xfrm>
        </p:spPr>
        <p:txBody>
          <a:bodyPr vert="horz" lIns="91440" tIns="45720" rIns="91440" bIns="45720" rtlCol="0" anchor="t">
            <a:normAutofit/>
          </a:bodyPr>
          <a:lstStyle/>
          <a:p>
            <a:r>
              <a:rPr lang="en-US" sz="2200" dirty="0"/>
              <a:t>Taimi ‘e </a:t>
            </a:r>
            <a:r>
              <a:rPr lang="en-US" sz="2200" dirty="0" err="1"/>
              <a:t>ni‘ihi</a:t>
            </a:r>
            <a:r>
              <a:rPr lang="en-US" sz="2200" dirty="0"/>
              <a:t> ‘</a:t>
            </a:r>
            <a:r>
              <a:rPr lang="en-US" sz="2200" dirty="0" err="1"/>
              <a:t>oku</a:t>
            </a:r>
            <a:r>
              <a:rPr lang="en-US" sz="2200" dirty="0"/>
              <a:t> </a:t>
            </a:r>
            <a:r>
              <a:rPr lang="en-US" sz="2200" dirty="0" err="1"/>
              <a:t>fu‘u</a:t>
            </a:r>
            <a:r>
              <a:rPr lang="en-US" sz="2200" dirty="0"/>
              <a:t> </a:t>
            </a:r>
            <a:r>
              <a:rPr lang="en-US" sz="2200" dirty="0" err="1"/>
              <a:t>taulōfu‘u</a:t>
            </a:r>
            <a:r>
              <a:rPr lang="en-US" sz="2200" dirty="0"/>
              <a:t> e </a:t>
            </a:r>
            <a:r>
              <a:rPr lang="en-US" sz="2200" dirty="0" err="1"/>
              <a:t>ngaahi</a:t>
            </a:r>
            <a:r>
              <a:rPr lang="en-US" sz="2200" dirty="0"/>
              <a:t> </a:t>
            </a:r>
            <a:r>
              <a:rPr lang="en-US" sz="2200" dirty="0" err="1"/>
              <a:t>faingata‘a</a:t>
            </a:r>
            <a:r>
              <a:rPr lang="en-US" sz="2200" dirty="0"/>
              <a:t> ‘</a:t>
            </a:r>
            <a:r>
              <a:rPr lang="en-US" sz="2200" dirty="0" err="1"/>
              <a:t>i</a:t>
            </a:r>
            <a:r>
              <a:rPr lang="en-US" sz="2200" dirty="0"/>
              <a:t> he </a:t>
            </a:r>
            <a:r>
              <a:rPr lang="en-US" sz="2200" dirty="0" err="1"/>
              <a:t>mo‘uí</a:t>
            </a:r>
            <a:r>
              <a:rPr lang="en-US" sz="2200" dirty="0"/>
              <a:t>.</a:t>
            </a:r>
          </a:p>
          <a:p>
            <a:r>
              <a:rPr lang="en-US" sz="2200" dirty="0"/>
              <a:t>‘E </a:t>
            </a:r>
            <a:r>
              <a:rPr lang="en-US" sz="2200" dirty="0" err="1"/>
              <a:t>malava</a:t>
            </a:r>
            <a:r>
              <a:rPr lang="en-US" sz="2200" dirty="0"/>
              <a:t> pe </a:t>
            </a:r>
            <a:r>
              <a:rPr lang="en-US" sz="2200" dirty="0" err="1"/>
              <a:t>ke</a:t>
            </a:r>
            <a:r>
              <a:rPr lang="en-US" sz="2200" dirty="0"/>
              <a:t> ‘</a:t>
            </a:r>
            <a:r>
              <a:rPr lang="en-US" sz="2200" dirty="0" err="1"/>
              <a:t>i</a:t>
            </a:r>
            <a:r>
              <a:rPr lang="en-US" sz="2200" dirty="0"/>
              <a:t> ai </a:t>
            </a:r>
            <a:r>
              <a:rPr lang="en-US" sz="2200" dirty="0" err="1"/>
              <a:t>ha‘atau</a:t>
            </a:r>
            <a:r>
              <a:rPr lang="en-US" sz="2200" dirty="0"/>
              <a:t> </a:t>
            </a:r>
            <a:r>
              <a:rPr lang="en-US" sz="2200" dirty="0" err="1"/>
              <a:t>ngaahi</a:t>
            </a:r>
            <a:r>
              <a:rPr lang="en-US" sz="2200" dirty="0"/>
              <a:t> </a:t>
            </a:r>
            <a:r>
              <a:rPr lang="en-US" sz="2200" dirty="0" err="1"/>
              <a:t>palopalema</a:t>
            </a:r>
            <a:r>
              <a:rPr lang="en-US" sz="2200" dirty="0"/>
              <a:t> ‘</a:t>
            </a:r>
            <a:r>
              <a:rPr lang="en-US" sz="2200" dirty="0" err="1"/>
              <a:t>i</a:t>
            </a:r>
            <a:r>
              <a:rPr lang="en-US" sz="2200" dirty="0"/>
              <a:t> he </a:t>
            </a:r>
            <a:r>
              <a:rPr lang="en-US" sz="2200" dirty="0" err="1"/>
              <a:t>ngāué</a:t>
            </a:r>
            <a:r>
              <a:rPr lang="en-US" sz="2200" dirty="0"/>
              <a:t>/ </a:t>
            </a:r>
            <a:r>
              <a:rPr lang="en-US" sz="2200" dirty="0" err="1"/>
              <a:t>akó</a:t>
            </a:r>
            <a:r>
              <a:rPr lang="en-US" sz="2200" dirty="0"/>
              <a:t>, ‘</a:t>
            </a:r>
            <a:r>
              <a:rPr lang="en-US" sz="2200" dirty="0" err="1"/>
              <a:t>i</a:t>
            </a:r>
            <a:r>
              <a:rPr lang="en-US" sz="2200" dirty="0"/>
              <a:t> </a:t>
            </a:r>
            <a:r>
              <a:rPr lang="en-US" sz="2200" dirty="0" err="1"/>
              <a:t>hotau</a:t>
            </a:r>
            <a:r>
              <a:rPr lang="en-US" sz="2200" dirty="0"/>
              <a:t> </a:t>
            </a:r>
            <a:r>
              <a:rPr lang="en-US" sz="2200" dirty="0" err="1"/>
              <a:t>ngaahi</a:t>
            </a:r>
            <a:r>
              <a:rPr lang="en-US" sz="2200" dirty="0"/>
              <a:t> </a:t>
            </a:r>
            <a:r>
              <a:rPr lang="en-US" sz="2200" dirty="0" err="1"/>
              <a:t>vaá</a:t>
            </a:r>
            <a:r>
              <a:rPr lang="en-US" sz="2200" dirty="0"/>
              <a:t> pea </a:t>
            </a:r>
            <a:r>
              <a:rPr lang="en-US" sz="2200" dirty="0" err="1"/>
              <a:t>mo</a:t>
            </a:r>
            <a:r>
              <a:rPr lang="en-US" sz="2200" dirty="0"/>
              <a:t> ha </a:t>
            </a:r>
            <a:r>
              <a:rPr lang="en-US" sz="2200" dirty="0" err="1"/>
              <a:t>ngaahi</a:t>
            </a:r>
            <a:r>
              <a:rPr lang="en-US" sz="2200" dirty="0"/>
              <a:t> </a:t>
            </a:r>
            <a:r>
              <a:rPr lang="en-US" sz="2200" dirty="0" err="1"/>
              <a:t>feitu‘u</a:t>
            </a:r>
            <a:r>
              <a:rPr lang="en-US" sz="2200" dirty="0"/>
              <a:t> </a:t>
            </a:r>
            <a:r>
              <a:rPr lang="en-US" sz="2200" dirty="0" err="1"/>
              <a:t>kehe</a:t>
            </a:r>
            <a:r>
              <a:rPr lang="en-US" sz="2200" dirty="0"/>
              <a:t> </a:t>
            </a:r>
            <a:r>
              <a:rPr lang="en-US" sz="2200" dirty="0" err="1"/>
              <a:t>pē</a:t>
            </a:r>
            <a:endParaRPr lang="en-US" sz="2200" dirty="0"/>
          </a:p>
          <a:p>
            <a:pPr lvl="1"/>
            <a:r>
              <a:rPr lang="en-US" sz="2200" i="1" dirty="0"/>
              <a:t>‘E lava </a:t>
            </a:r>
            <a:r>
              <a:rPr lang="en-US" sz="2200" i="1" dirty="0" err="1"/>
              <a:t>ke</a:t>
            </a:r>
            <a:r>
              <a:rPr lang="en-US" sz="2200" i="1" dirty="0"/>
              <a:t> </a:t>
            </a:r>
            <a:r>
              <a:rPr lang="en-US" sz="2200" i="1" dirty="0" err="1"/>
              <a:t>uesia</a:t>
            </a:r>
            <a:r>
              <a:rPr lang="en-US" sz="2200" i="1" dirty="0"/>
              <a:t> </a:t>
            </a:r>
            <a:r>
              <a:rPr lang="en-US" sz="2200" i="1" dirty="0" err="1"/>
              <a:t>kovi</a:t>
            </a:r>
            <a:r>
              <a:rPr lang="en-US" sz="2200" i="1" dirty="0"/>
              <a:t> ai  ‘</a:t>
            </a:r>
            <a:r>
              <a:rPr lang="en-US" sz="2200" i="1" dirty="0" err="1"/>
              <a:t>etau</a:t>
            </a:r>
            <a:r>
              <a:rPr lang="en-US" sz="2200" i="1" dirty="0"/>
              <a:t> </a:t>
            </a:r>
            <a:r>
              <a:rPr lang="en-US" sz="2200" i="1" dirty="0" err="1"/>
              <a:t>ngaahi</a:t>
            </a:r>
            <a:r>
              <a:rPr lang="en-US" sz="2200" i="1" dirty="0"/>
              <a:t> </a:t>
            </a:r>
            <a:r>
              <a:rPr lang="en-US" sz="2200" i="1" dirty="0" err="1"/>
              <a:t>fakakaukaú</a:t>
            </a:r>
            <a:r>
              <a:rPr lang="en-US" sz="2200" i="1" dirty="0"/>
              <a:t>/ </a:t>
            </a:r>
            <a:r>
              <a:rPr lang="en-US" sz="2200" i="1" dirty="0" err="1"/>
              <a:t>ongó</a:t>
            </a:r>
            <a:r>
              <a:rPr lang="en-US" sz="2200" i="1" dirty="0"/>
              <a:t>, </a:t>
            </a:r>
            <a:r>
              <a:rPr lang="en-US" sz="2200" i="1" dirty="0" err="1"/>
              <a:t>mo</a:t>
            </a:r>
            <a:r>
              <a:rPr lang="en-US" sz="2200" i="1" dirty="0"/>
              <a:t> </a:t>
            </a:r>
            <a:r>
              <a:rPr lang="en-US" sz="2200" i="1" dirty="0" err="1"/>
              <a:t>hotau</a:t>
            </a:r>
            <a:r>
              <a:rPr lang="en-US" sz="2200" i="1" dirty="0"/>
              <a:t> ‘</a:t>
            </a:r>
            <a:r>
              <a:rPr lang="en-US" sz="2200" i="1" dirty="0" err="1"/>
              <a:t>ulungaangá</a:t>
            </a:r>
            <a:endParaRPr lang="en-US" sz="2200" i="1" dirty="0">
              <a:cs typeface="Calibri"/>
            </a:endParaRPr>
          </a:p>
          <a:p>
            <a:pPr lvl="1"/>
            <a:r>
              <a:rPr lang="en-US" sz="2200" i="1" dirty="0"/>
              <a:t>‘E </a:t>
            </a:r>
            <a:r>
              <a:rPr lang="en-US" sz="2200" i="1" dirty="0" err="1"/>
              <a:t>malava</a:t>
            </a:r>
            <a:r>
              <a:rPr lang="en-US" sz="2200" i="1" dirty="0"/>
              <a:t> </a:t>
            </a:r>
            <a:r>
              <a:rPr lang="en-US" sz="2200" i="1" dirty="0" err="1"/>
              <a:t>pē</a:t>
            </a:r>
            <a:r>
              <a:rPr lang="en-US" sz="2200" i="1" dirty="0"/>
              <a:t> </a:t>
            </a:r>
            <a:r>
              <a:rPr lang="en-US" sz="2200" i="1" dirty="0" err="1"/>
              <a:t>ke</a:t>
            </a:r>
            <a:r>
              <a:rPr lang="en-US" sz="2200" i="1" dirty="0"/>
              <a:t> tau </a:t>
            </a:r>
            <a:r>
              <a:rPr lang="en-US" sz="2200" i="1" dirty="0" err="1"/>
              <a:t>ongo‘i</a:t>
            </a:r>
            <a:r>
              <a:rPr lang="en-US" sz="2200" i="1" dirty="0"/>
              <a:t> </a:t>
            </a:r>
            <a:r>
              <a:rPr lang="en-US" sz="2200" i="1" dirty="0" err="1"/>
              <a:t>lotomamahi</a:t>
            </a:r>
            <a:r>
              <a:rPr lang="en-US" sz="2200" i="1" dirty="0"/>
              <a:t>, </a:t>
            </a:r>
            <a:r>
              <a:rPr lang="en-US" sz="2200" i="1" dirty="0" err="1"/>
              <a:t>lotomo‘ua</a:t>
            </a:r>
            <a:r>
              <a:rPr lang="en-US" sz="2200" i="1" dirty="0"/>
              <a:t>, </a:t>
            </a:r>
            <a:r>
              <a:rPr lang="en-US" sz="2200" i="1" dirty="0" err="1"/>
              <a:t>mo</a:t>
            </a:r>
            <a:r>
              <a:rPr lang="en-US" sz="2200" i="1" dirty="0"/>
              <a:t> </a:t>
            </a:r>
            <a:r>
              <a:rPr lang="en-US" sz="2200" i="1" dirty="0" err="1"/>
              <a:t>hela‘ia</a:t>
            </a:r>
            <a:r>
              <a:rPr lang="en-US" sz="2200" i="1" dirty="0"/>
              <a:t> – pea </a:t>
            </a:r>
            <a:r>
              <a:rPr lang="en-US" sz="2200" i="1" dirty="0" err="1"/>
              <a:t>fakatupu</a:t>
            </a:r>
            <a:r>
              <a:rPr lang="en-US" sz="2200" i="1" dirty="0"/>
              <a:t> ai </a:t>
            </a:r>
            <a:r>
              <a:rPr lang="en-US" sz="2200" i="1" dirty="0" err="1"/>
              <a:t>ke</a:t>
            </a:r>
            <a:r>
              <a:rPr lang="en-US" sz="2200" i="1" dirty="0"/>
              <a:t> tau ...</a:t>
            </a:r>
            <a:endParaRPr lang="en-US" sz="2200" i="1" dirty="0">
              <a:cs typeface="Calibri"/>
            </a:endParaRPr>
          </a:p>
          <a:p>
            <a:pPr lvl="1"/>
            <a:r>
              <a:rPr lang="en-US" sz="2200" i="1" dirty="0" err="1"/>
              <a:t>Fakakaukau</a:t>
            </a:r>
            <a:r>
              <a:rPr lang="en-US" sz="2200" i="1" dirty="0"/>
              <a:t> ‘</a:t>
            </a:r>
            <a:r>
              <a:rPr lang="en-US" sz="2200" i="1" dirty="0" err="1"/>
              <a:t>oku</a:t>
            </a:r>
            <a:r>
              <a:rPr lang="en-US" sz="2200" i="1" dirty="0"/>
              <a:t> “</a:t>
            </a:r>
            <a:r>
              <a:rPr lang="en-US" sz="2200" i="1" dirty="0" err="1"/>
              <a:t>fu‘u</a:t>
            </a:r>
            <a:r>
              <a:rPr lang="en-US" sz="2200" i="1" dirty="0"/>
              <a:t> </a:t>
            </a:r>
            <a:r>
              <a:rPr lang="en-US" sz="2200" i="1" dirty="0" err="1"/>
              <a:t>faingata‘a</a:t>
            </a:r>
            <a:r>
              <a:rPr lang="en-US" sz="2200" i="1" dirty="0"/>
              <a:t>” pe “ ‘</a:t>
            </a:r>
            <a:r>
              <a:rPr lang="en-US" sz="2200" i="1" dirty="0" err="1"/>
              <a:t>oku</a:t>
            </a:r>
            <a:r>
              <a:rPr lang="en-US" sz="2200" i="1" dirty="0"/>
              <a:t> ‘</a:t>
            </a:r>
            <a:r>
              <a:rPr lang="en-US" sz="2200" i="1" dirty="0" err="1"/>
              <a:t>ikai</a:t>
            </a:r>
            <a:r>
              <a:rPr lang="en-US" sz="2200" i="1" dirty="0"/>
              <a:t> </a:t>
            </a:r>
            <a:r>
              <a:rPr lang="en-US" sz="2200" i="1" dirty="0" err="1"/>
              <a:t>ke</a:t>
            </a:r>
            <a:r>
              <a:rPr lang="en-US" sz="2200" i="1" dirty="0"/>
              <a:t> u toe lava ‘e au” – ‘e </a:t>
            </a:r>
            <a:r>
              <a:rPr lang="en-US" sz="2200" i="1" dirty="0" err="1"/>
              <a:t>malava</a:t>
            </a:r>
            <a:r>
              <a:rPr lang="en-US" sz="2200" i="1" dirty="0"/>
              <a:t> </a:t>
            </a:r>
            <a:r>
              <a:rPr lang="en-US" sz="2200" i="1" dirty="0" err="1"/>
              <a:t>ke</a:t>
            </a:r>
            <a:r>
              <a:rPr lang="en-US" sz="2200" i="1" dirty="0"/>
              <a:t> ne tataki </a:t>
            </a:r>
            <a:r>
              <a:rPr lang="en-US" sz="2200" i="1" dirty="0" err="1"/>
              <a:t>kitautolu</a:t>
            </a:r>
            <a:r>
              <a:rPr lang="en-US" sz="2200" i="1" dirty="0"/>
              <a:t> </a:t>
            </a:r>
            <a:r>
              <a:rPr lang="en-US" sz="2200" i="1" dirty="0" err="1"/>
              <a:t>ke</a:t>
            </a:r>
            <a:r>
              <a:rPr lang="en-US" sz="2200" i="1" dirty="0"/>
              <a:t> tau </a:t>
            </a:r>
            <a:r>
              <a:rPr lang="en-US" sz="2200" i="1" dirty="0" err="1"/>
              <a:t>fakahoko</a:t>
            </a:r>
            <a:r>
              <a:rPr lang="en-US" sz="2200" i="1" dirty="0"/>
              <a:t> e ...</a:t>
            </a:r>
            <a:endParaRPr lang="en-US" sz="2200" i="1" dirty="0">
              <a:cs typeface="Calibri"/>
            </a:endParaRPr>
          </a:p>
          <a:p>
            <a:pPr lvl="1"/>
            <a:r>
              <a:rPr lang="en-US" sz="2200" i="1" dirty="0" err="1"/>
              <a:t>Ngaahi</a:t>
            </a:r>
            <a:r>
              <a:rPr lang="en-US" sz="2200" i="1" dirty="0"/>
              <a:t> </a:t>
            </a:r>
            <a:r>
              <a:rPr lang="en-US" sz="2200" i="1" dirty="0" err="1"/>
              <a:t>tō‘onga</a:t>
            </a:r>
            <a:r>
              <a:rPr lang="en-US" sz="2200" i="1" dirty="0"/>
              <a:t> ‘</a:t>
            </a:r>
            <a:r>
              <a:rPr lang="en-US" sz="2200" i="1" dirty="0" err="1"/>
              <a:t>oku</a:t>
            </a:r>
            <a:r>
              <a:rPr lang="en-US" sz="2200" i="1" dirty="0"/>
              <a:t> ‘</a:t>
            </a:r>
            <a:r>
              <a:rPr lang="en-US" sz="2200" i="1" dirty="0" err="1"/>
              <a:t>ikai</a:t>
            </a:r>
            <a:r>
              <a:rPr lang="en-US" sz="2200" i="1" dirty="0"/>
              <a:t> </a:t>
            </a:r>
            <a:r>
              <a:rPr lang="en-US" sz="2200" i="1" dirty="0" err="1"/>
              <a:t>tokoni</a:t>
            </a:r>
            <a:r>
              <a:rPr lang="en-US" sz="2200" i="1" dirty="0"/>
              <a:t>, </a:t>
            </a:r>
            <a:r>
              <a:rPr lang="en-US" sz="2200" i="1" dirty="0" err="1"/>
              <a:t>hangē</a:t>
            </a:r>
            <a:r>
              <a:rPr lang="en-US" sz="2200" i="1" dirty="0"/>
              <a:t> ko ‘</a:t>
            </a:r>
            <a:r>
              <a:rPr lang="en-US" sz="2200" i="1" dirty="0" err="1"/>
              <a:t>etau</a:t>
            </a:r>
            <a:r>
              <a:rPr lang="en-US" sz="2200" i="1" dirty="0"/>
              <a:t> </a:t>
            </a:r>
            <a:r>
              <a:rPr lang="en-US" sz="2200" i="1" dirty="0" err="1"/>
              <a:t>kaikaila</a:t>
            </a:r>
            <a:r>
              <a:rPr lang="en-US" sz="2200" i="1" dirty="0"/>
              <a:t> ki </a:t>
            </a:r>
            <a:r>
              <a:rPr lang="en-US" sz="2200" i="1" dirty="0" err="1"/>
              <a:t>he‘etau</a:t>
            </a:r>
            <a:r>
              <a:rPr lang="en-US" sz="2200" i="1" dirty="0"/>
              <a:t> </a:t>
            </a:r>
            <a:r>
              <a:rPr lang="en-US" sz="2200" i="1" dirty="0" err="1"/>
              <a:t>fānaú</a:t>
            </a:r>
            <a:r>
              <a:rPr lang="en-US" sz="2200" i="1" dirty="0"/>
              <a:t> </a:t>
            </a:r>
            <a:r>
              <a:rPr lang="en-US" sz="2200" i="1" dirty="0" err="1"/>
              <a:t>ta‘e</a:t>
            </a:r>
            <a:r>
              <a:rPr lang="en-US" sz="2200" i="1" dirty="0"/>
              <a:t> ‘</a:t>
            </a:r>
            <a:r>
              <a:rPr lang="en-US" sz="2200" i="1" dirty="0" err="1"/>
              <a:t>i</a:t>
            </a:r>
            <a:r>
              <a:rPr lang="en-US" sz="2200" i="1" dirty="0"/>
              <a:t> ai </a:t>
            </a:r>
            <a:r>
              <a:rPr lang="en-US" sz="2200" i="1" dirty="0" err="1"/>
              <a:t>hano</a:t>
            </a:r>
            <a:r>
              <a:rPr lang="en-US" sz="2200" i="1" dirty="0"/>
              <a:t> ‘</a:t>
            </a:r>
            <a:r>
              <a:rPr lang="en-US" sz="2200" i="1" dirty="0" err="1"/>
              <a:t>uhinga</a:t>
            </a:r>
            <a:endParaRPr lang="en-US" sz="2200" i="1" dirty="0"/>
          </a:p>
          <a:p>
            <a:r>
              <a:rPr lang="en-US" sz="2200" dirty="0"/>
              <a:t>‘Oku ‘</a:t>
            </a:r>
            <a:r>
              <a:rPr lang="en-US" sz="2200" dirty="0" err="1"/>
              <a:t>i</a:t>
            </a:r>
            <a:r>
              <a:rPr lang="en-US" sz="2200" dirty="0"/>
              <a:t> ai e </a:t>
            </a:r>
            <a:r>
              <a:rPr lang="en-US" sz="2200" dirty="0" err="1"/>
              <a:t>ngaahi</a:t>
            </a:r>
            <a:r>
              <a:rPr lang="en-US" sz="2200" dirty="0"/>
              <a:t> </a:t>
            </a:r>
            <a:r>
              <a:rPr lang="en-US" sz="2200" dirty="0" err="1"/>
              <a:t>taimi</a:t>
            </a:r>
            <a:r>
              <a:rPr lang="en-US" sz="2200" dirty="0"/>
              <a:t> ‘</a:t>
            </a:r>
            <a:r>
              <a:rPr lang="en-US" sz="2200" dirty="0" err="1"/>
              <a:t>oku</a:t>
            </a:r>
            <a:r>
              <a:rPr lang="en-US" sz="2200" dirty="0"/>
              <a:t> </a:t>
            </a:r>
            <a:r>
              <a:rPr lang="en-US" sz="2200" dirty="0" err="1"/>
              <a:t>fiema‘u</a:t>
            </a:r>
            <a:r>
              <a:rPr lang="en-US" sz="2200" dirty="0"/>
              <a:t> </a:t>
            </a:r>
            <a:r>
              <a:rPr lang="en-US" sz="2200" dirty="0" err="1"/>
              <a:t>ke</a:t>
            </a:r>
            <a:r>
              <a:rPr lang="en-US" sz="2200" dirty="0"/>
              <a:t> tau </a:t>
            </a:r>
            <a:r>
              <a:rPr lang="en-US" sz="2200" dirty="0" err="1"/>
              <a:t>kakapa</a:t>
            </a:r>
            <a:r>
              <a:rPr lang="en-US" sz="2200" dirty="0"/>
              <a:t> </a:t>
            </a:r>
            <a:r>
              <a:rPr lang="en-US" sz="2200" dirty="0" err="1"/>
              <a:t>atu</a:t>
            </a:r>
            <a:r>
              <a:rPr lang="en-US" sz="2200" dirty="0"/>
              <a:t> ki </a:t>
            </a:r>
            <a:r>
              <a:rPr lang="en-US" sz="2200" dirty="0" err="1"/>
              <a:t>hotau</a:t>
            </a:r>
            <a:r>
              <a:rPr lang="en-US" sz="2200" dirty="0"/>
              <a:t> </a:t>
            </a:r>
            <a:r>
              <a:rPr lang="en-US" sz="2200" dirty="0" err="1"/>
              <a:t>ngaahi</a:t>
            </a:r>
            <a:r>
              <a:rPr lang="en-US" sz="2200" dirty="0"/>
              <a:t> </a:t>
            </a:r>
            <a:r>
              <a:rPr lang="en-US" sz="2200" dirty="0" err="1"/>
              <a:t>kaungāme‘á</a:t>
            </a:r>
            <a:r>
              <a:rPr lang="en-US" sz="2200" dirty="0"/>
              <a:t> </a:t>
            </a:r>
            <a:r>
              <a:rPr lang="en-US" sz="2200" dirty="0" err="1"/>
              <a:t>mo</a:t>
            </a:r>
            <a:r>
              <a:rPr lang="en-US" sz="2200" dirty="0"/>
              <a:t> </a:t>
            </a:r>
            <a:r>
              <a:rPr lang="en-US" sz="2200" dirty="0" err="1"/>
              <a:t>hotau</a:t>
            </a:r>
            <a:r>
              <a:rPr lang="en-US" sz="2200" dirty="0"/>
              <a:t> </a:t>
            </a:r>
            <a:r>
              <a:rPr lang="en-US" sz="2200" dirty="0" err="1"/>
              <a:t>fāmilí</a:t>
            </a:r>
            <a:r>
              <a:rPr lang="en-US" sz="2200" dirty="0"/>
              <a:t> </a:t>
            </a:r>
            <a:r>
              <a:rPr lang="en-US" sz="2200" dirty="0" err="1"/>
              <a:t>ke</a:t>
            </a:r>
            <a:r>
              <a:rPr lang="en-US" sz="2200" dirty="0"/>
              <a:t> </a:t>
            </a:r>
            <a:r>
              <a:rPr lang="en-US" sz="2200" dirty="0" err="1"/>
              <a:t>ma‘u</a:t>
            </a:r>
            <a:r>
              <a:rPr lang="en-US" sz="2200" dirty="0"/>
              <a:t> </a:t>
            </a:r>
            <a:r>
              <a:rPr lang="en-US" sz="2200" dirty="0" err="1"/>
              <a:t>mei</a:t>
            </a:r>
            <a:r>
              <a:rPr lang="en-US" sz="2200" dirty="0"/>
              <a:t> ai ha </a:t>
            </a:r>
            <a:r>
              <a:rPr lang="en-US" sz="2200" dirty="0" err="1"/>
              <a:t>ngaahi</a:t>
            </a:r>
            <a:r>
              <a:rPr lang="en-US" sz="2200" dirty="0"/>
              <a:t> </a:t>
            </a:r>
            <a:r>
              <a:rPr lang="en-US" sz="2200" dirty="0" err="1"/>
              <a:t>tokoni</a:t>
            </a:r>
            <a:r>
              <a:rPr lang="en-US" sz="2200" dirty="0"/>
              <a:t>.</a:t>
            </a:r>
          </a:p>
        </p:txBody>
      </p:sp>
      <p:pic>
        <p:nvPicPr>
          <p:cNvPr id="4" name="Picture 3" descr="unicef_logo">
            <a:extLst>
              <a:ext uri="{FF2B5EF4-FFF2-40B4-BE49-F238E27FC236}">
                <a16:creationId xmlns:a16="http://schemas.microsoft.com/office/drawing/2014/main" id="{FA4FDCB6-17A7-47AA-A346-D5FDB3784BE9}"/>
              </a:ext>
            </a:extLst>
          </p:cNvPr>
          <p:cNvPicPr>
            <a:picLocks noChangeAspect="1" noChangeArrowheads="1"/>
          </p:cNvPicPr>
          <p:nvPr/>
        </p:nvPicPr>
        <p:blipFill>
          <a:blip r:embed="rId2" cstate="print"/>
          <a:srcRect/>
          <a:stretch>
            <a:fillRect/>
          </a:stretch>
        </p:blipFill>
        <p:spPr bwMode="auto">
          <a:xfrm>
            <a:off x="337456" y="6243090"/>
            <a:ext cx="1607458" cy="482812"/>
          </a:xfrm>
          <a:prstGeom prst="rect">
            <a:avLst/>
          </a:prstGeom>
          <a:noFill/>
          <a:ln w="9525">
            <a:noFill/>
            <a:miter lim="800000"/>
            <a:headEnd/>
            <a:tailEnd/>
          </a:ln>
        </p:spPr>
      </p:pic>
    </p:spTree>
    <p:extLst>
      <p:ext uri="{BB962C8B-B14F-4D97-AF65-F5344CB8AC3E}">
        <p14:creationId xmlns:p14="http://schemas.microsoft.com/office/powerpoint/2010/main" val="15959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7453</TotalTime>
  <Words>11276</Words>
  <Application>Microsoft Office PowerPoint</Application>
  <PresentationFormat>Widescreen</PresentationFormat>
  <Paragraphs>582</Paragraphs>
  <Slides>47</Slides>
  <Notes>17</Notes>
  <HiddenSlides>1</HiddenSlides>
  <MMClips>0</MMClips>
  <ScaleCrop>false</ScaleCrop>
  <HeadingPairs>
    <vt:vector size="4" baseType="variant">
      <vt:variant>
        <vt:lpstr>Theme</vt:lpstr>
      </vt:variant>
      <vt:variant>
        <vt:i4>3</vt:i4>
      </vt:variant>
      <vt:variant>
        <vt:lpstr>Slide Titles</vt:lpstr>
      </vt:variant>
      <vt:variant>
        <vt:i4>47</vt:i4>
      </vt:variant>
    </vt:vector>
  </HeadingPairs>
  <TitlesOfParts>
    <vt:vector size="50" baseType="lpstr">
      <vt:lpstr>Office Theme</vt:lpstr>
      <vt:lpstr>1_Office Theme</vt:lpstr>
      <vt:lpstr>Integral</vt:lpstr>
      <vt:lpstr>Psychosocial Support &amp; Psychological First Aid  KO E POUPOU FAKAELOTO MO E ‘ULUAKI TOKONI FAKAAKEAKE FAKA‘ATAMAI</vt:lpstr>
      <vt:lpstr>Ako 4</vt:lpstr>
      <vt:lpstr> Ngaahi Fakakaukau fekau‘aki mo e mo‘ui lelei e ‘atamaí </vt:lpstr>
      <vt:lpstr>World Health Organization definition of  Mental Health Tala‘uhinga ‘a e WHO ki he Mo‘ui Lelei ‘a e ‘Atamaí</vt:lpstr>
      <vt:lpstr> Hoko atu e talanoa ki he mo‘ui lelei e ‘atamaí</vt:lpstr>
      <vt:lpstr>Ko e mo‘ui lelei e ‘atamaí mo e lelei fakaelotó</vt:lpstr>
      <vt:lpstr>Ko hono malu‘i mo fakamālohia e mo‘uilelei e ‘atamaí</vt:lpstr>
      <vt:lpstr>Ngaahi ngāue ‘e lava pē ‘a e faiakó ‘o fakahoko ke tokoni ki he fānaú ke nau toe mateuteu faka‘atamai mo fakaeloto ange.</vt:lpstr>
      <vt:lpstr>‘Oku ‘i ai pe ‘a e ngaahi taimi ‘oku tau fiema‘u ai ha ki‘i tokoni…</vt:lpstr>
      <vt:lpstr>Koe hā ‘a e poupou mo e tokoni ki he mo‘ui lelei faka‘atamai mo fakaelotó?</vt:lpstr>
      <vt:lpstr>Children and Adolescents in Distress Ko e fānau mo e to‘utupu ‘oku nau mo‘ui faingata'a'ia </vt:lpstr>
      <vt:lpstr>What is Distress?  Ko e hā ‘a e ‘mo‘utāmakia’?</vt:lpstr>
      <vt:lpstr> Talanoa faka-kulupu – Koe hā ha ngaahi me‘a ‘e malava ke uesia tamaki ai ha fānau?</vt:lpstr>
      <vt:lpstr>Ngaahi fakatātā ‘o e ngaahi mamahi ‘oku fa‘a fehangahangai mo e fānaú</vt:lpstr>
      <vt:lpstr>Ko e ngaahi me‘a ‘e hoko hiliange ha ngaahi fakatamaki</vt:lpstr>
      <vt:lpstr>Ko ha ngaahi me‘a ‘oku toe ki‘i ngali faingata‘a ange:</vt:lpstr>
      <vt:lpstr>Provision of Psychosocial Support Fakahoko ‘o e poupou fakaeloto </vt:lpstr>
      <vt:lpstr>Ko e fakalelei fakaeloto</vt:lpstr>
      <vt:lpstr>Basic Counselling.  Ko e tokoni fakaeloto ‘uluakí</vt:lpstr>
      <vt:lpstr>Talanoa mo e fānau ‘oku fiema‘u ke fai e tokanga mavahe kiate kinautolu</vt:lpstr>
      <vt:lpstr>‘Uluaki fetu‘utakí</vt:lpstr>
      <vt:lpstr>Tānaki fakamatala (‘eke e ngaahi fehu‘i fakamahino mo fakaloloto)</vt:lpstr>
      <vt:lpstr>Supporting students with Active Listening. Poupou ki he fānaú ‘aki e fanongo tokangá</vt:lpstr>
      <vt:lpstr>Hoko atu e poupou ki he fānaú ‘aki ho‘o fanongo tokangá</vt:lpstr>
      <vt:lpstr>Ko e ngaahi lelei ‘e 5 ‘o e fanongo tokangá</vt:lpstr>
      <vt:lpstr>Ko e fakafiemālie/ Ko e ngaahi founga ke ki‘i fakanonga ki ai</vt:lpstr>
      <vt:lpstr>Ko e fakafiemālié</vt:lpstr>
      <vt:lpstr>Founga ke feinga‘i e fānaú ke nau ki‘i nonga hifo:  Mānava mo tokanga</vt:lpstr>
      <vt:lpstr>Ko e ngaahi founga ke tokoni ki he fakanonga:</vt:lpstr>
      <vt:lpstr>Psychological First Aid Ko e ‘Uluaki Tokoni ki he Fakaakeake Faka‘atamaí</vt:lpstr>
      <vt:lpstr>Ngaahi fakakaukau tefito ‘o e ‘Uluaki Tokoni ki he Fakaakeake Faka‘atamaí:</vt:lpstr>
      <vt:lpstr>Ko e taimi totonu ke fakahoko ai e ‘Uluaki Tokoní </vt:lpstr>
      <vt:lpstr>Psychological First Aid Action Principles  Ngaahi Fakakaukau Tataki ó e 'Uluaki Tokoni</vt:lpstr>
      <vt:lpstr>PowerPoint Presentation</vt:lpstr>
      <vt:lpstr>Look - Sio/ Vakai</vt:lpstr>
      <vt:lpstr>PowerPoint Presentation</vt:lpstr>
      <vt:lpstr>Listen (Actively) -  Fanongo Tokanga</vt:lpstr>
      <vt:lpstr>Ko e ngaahi fehu‘i ke tokoni ke toe talanoa mo vahevahe ai e fānaú</vt:lpstr>
      <vt:lpstr>Don’t use probing or leading questions:  ‘Oua ‘e ngāue‘aki e ngaahi fehu‘i pehe ni:</vt:lpstr>
      <vt:lpstr>Active Listening Skills. Ko e ngaahi founga fanongo tokanga.</vt:lpstr>
      <vt:lpstr>‘Ai ke hangē ha me‘a angamahení</vt:lpstr>
      <vt:lpstr>Talanoa fakalotolahi pe ki ai</vt:lpstr>
      <vt:lpstr>PowerPoint Presentation</vt:lpstr>
      <vt:lpstr>Fakafehokotaki</vt:lpstr>
      <vt:lpstr>Ko e halafononga ki hono tokoní'i ha fanau kuo fakamamahi'i</vt:lpstr>
      <vt:lpstr>Fehu‘i faka‘osí: Te tau poupou‘i fēfē ‘a e fānaú ka toe fakaava e ngaahi ‘apiakó?</vt:lpstr>
      <vt:lpstr>Questions Ngaahi fehu‘i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First Aid &amp; Basic Counselling Skills</dc:title>
  <dc:creator>Jason Etheredge</dc:creator>
  <cp:lastModifiedBy>Earlene Lokotui</cp:lastModifiedBy>
  <cp:revision>727</cp:revision>
  <dcterms:created xsi:type="dcterms:W3CDTF">2021-09-25T05:48:36Z</dcterms:created>
  <dcterms:modified xsi:type="dcterms:W3CDTF">2022-09-22T23:32:17Z</dcterms:modified>
</cp:coreProperties>
</file>